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9DAB84-990C-4A9F-A13A-19DAF2142C6D}" v="253" dt="2022-11-10T22:19:35.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athan Webster" userId="10b99e358b4b198f" providerId="LiveId" clId="{2C9DAB84-990C-4A9F-A13A-19DAF2142C6D}"/>
    <pc:docChg chg="undo custSel addSld delSld modSld sldOrd addMainMaster delMainMaster">
      <pc:chgData name="Johnathan Webster" userId="10b99e358b4b198f" providerId="LiveId" clId="{2C9DAB84-990C-4A9F-A13A-19DAF2142C6D}" dt="2022-11-11T16:17:25.901" v="1956" actId="255"/>
      <pc:docMkLst>
        <pc:docMk/>
      </pc:docMkLst>
      <pc:sldChg chg="addSp delSp modSp new mod modTransition setBg modClrScheme setClrOvrMap chgLayout">
        <pc:chgData name="Johnathan Webster" userId="10b99e358b4b198f" providerId="LiveId" clId="{2C9DAB84-990C-4A9F-A13A-19DAF2142C6D}" dt="2022-11-10T22:12:24.340" v="1886"/>
        <pc:sldMkLst>
          <pc:docMk/>
          <pc:sldMk cId="3286219216" sldId="256"/>
        </pc:sldMkLst>
        <pc:spChg chg="del">
          <ac:chgData name="Johnathan Webster" userId="10b99e358b4b198f" providerId="LiveId" clId="{2C9DAB84-990C-4A9F-A13A-19DAF2142C6D}" dt="2022-11-10T17:42:30.528" v="2" actId="478"/>
          <ac:spMkLst>
            <pc:docMk/>
            <pc:sldMk cId="3286219216" sldId="256"/>
            <ac:spMk id="2" creationId="{0B4B1DCF-7EC3-C91F-CAAB-CCF09CCF3A35}"/>
          </ac:spMkLst>
        </pc:spChg>
        <pc:spChg chg="del">
          <ac:chgData name="Johnathan Webster" userId="10b99e358b4b198f" providerId="LiveId" clId="{2C9DAB84-990C-4A9F-A13A-19DAF2142C6D}" dt="2022-11-10T17:42:30.528" v="2" actId="478"/>
          <ac:spMkLst>
            <pc:docMk/>
            <pc:sldMk cId="3286219216" sldId="256"/>
            <ac:spMk id="3" creationId="{E7F6F0F4-F93A-A195-A66C-462D03D7D1C5}"/>
          </ac:spMkLst>
        </pc:spChg>
        <pc:spChg chg="add del">
          <ac:chgData name="Johnathan Webster" userId="10b99e358b4b198f" providerId="LiveId" clId="{2C9DAB84-990C-4A9F-A13A-19DAF2142C6D}" dt="2022-11-10T17:42:30.528" v="2" actId="478"/>
          <ac:spMkLst>
            <pc:docMk/>
            <pc:sldMk cId="3286219216" sldId="256"/>
            <ac:spMk id="4" creationId="{5D35FE04-6FA0-929E-7B63-F383BFF15DC9}"/>
          </ac:spMkLst>
        </pc:spChg>
        <pc:spChg chg="add del">
          <ac:chgData name="Johnathan Webster" userId="10b99e358b4b198f" providerId="LiveId" clId="{2C9DAB84-990C-4A9F-A13A-19DAF2142C6D}" dt="2022-11-10T17:42:30.528" v="2" actId="478"/>
          <ac:spMkLst>
            <pc:docMk/>
            <pc:sldMk cId="3286219216" sldId="256"/>
            <ac:spMk id="5" creationId="{3ACD5D0F-AA76-79B0-7BFC-16814078CC0D}"/>
          </ac:spMkLst>
        </pc:spChg>
        <pc:spChg chg="add del">
          <ac:chgData name="Johnathan Webster" userId="10b99e358b4b198f" providerId="LiveId" clId="{2C9DAB84-990C-4A9F-A13A-19DAF2142C6D}" dt="2022-11-10T17:42:39.831" v="4"/>
          <ac:spMkLst>
            <pc:docMk/>
            <pc:sldMk cId="3286219216" sldId="256"/>
            <ac:spMk id="6" creationId="{51082A1A-32BD-E638-3A2B-1DBBBEB0BA39}"/>
          </ac:spMkLst>
        </pc:spChg>
        <pc:spChg chg="add del">
          <ac:chgData name="Johnathan Webster" userId="10b99e358b4b198f" providerId="LiveId" clId="{2C9DAB84-990C-4A9F-A13A-19DAF2142C6D}" dt="2022-11-10T17:42:39.831" v="4"/>
          <ac:spMkLst>
            <pc:docMk/>
            <pc:sldMk cId="3286219216" sldId="256"/>
            <ac:spMk id="7" creationId="{3B3EA753-0D1E-B0B7-C02F-D0E2D28C64C6}"/>
          </ac:spMkLst>
        </pc:spChg>
        <pc:spChg chg="add del">
          <ac:chgData name="Johnathan Webster" userId="10b99e358b4b198f" providerId="LiveId" clId="{2C9DAB84-990C-4A9F-A13A-19DAF2142C6D}" dt="2022-11-10T17:43:09.436" v="6" actId="26606"/>
          <ac:spMkLst>
            <pc:docMk/>
            <pc:sldMk cId="3286219216" sldId="256"/>
            <ac:spMk id="8" creationId="{A8E9C91B-7EAD-4562-AB0E-DFB9663AECE3}"/>
          </ac:spMkLst>
        </pc:spChg>
        <pc:spChg chg="add del">
          <ac:chgData name="Johnathan Webster" userId="10b99e358b4b198f" providerId="LiveId" clId="{2C9DAB84-990C-4A9F-A13A-19DAF2142C6D}" dt="2022-11-10T17:43:10.347" v="8" actId="26606"/>
          <ac:spMkLst>
            <pc:docMk/>
            <pc:sldMk cId="3286219216" sldId="256"/>
            <ac:spMk id="11" creationId="{5008198D-FCF3-41E4-A622-7191D7174A3D}"/>
          </ac:spMkLst>
        </pc:spChg>
        <pc:spChg chg="add del mod">
          <ac:chgData name="Johnathan Webster" userId="10b99e358b4b198f" providerId="LiveId" clId="{2C9DAB84-990C-4A9F-A13A-19DAF2142C6D}" dt="2022-11-10T17:43:47.582" v="23"/>
          <ac:spMkLst>
            <pc:docMk/>
            <pc:sldMk cId="3286219216" sldId="256"/>
            <ac:spMk id="13" creationId="{0BE41E95-BD7E-7CFB-B608-2A16DDD6D9ED}"/>
          </ac:spMkLst>
        </pc:spChg>
        <pc:spChg chg="add del">
          <ac:chgData name="Johnathan Webster" userId="10b99e358b4b198f" providerId="LiveId" clId="{2C9DAB84-990C-4A9F-A13A-19DAF2142C6D}" dt="2022-11-10T17:43:15.927" v="10" actId="26606"/>
          <ac:spMkLst>
            <pc:docMk/>
            <pc:sldMk cId="3286219216" sldId="256"/>
            <ac:spMk id="14" creationId="{1E94681D-2A4C-4A8D-B9B5-31D440D0328D}"/>
          </ac:spMkLst>
        </pc:spChg>
        <pc:spChg chg="add del">
          <ac:chgData name="Johnathan Webster" userId="10b99e358b4b198f" providerId="LiveId" clId="{2C9DAB84-990C-4A9F-A13A-19DAF2142C6D}" dt="2022-11-10T17:43:15.927" v="10" actId="26606"/>
          <ac:spMkLst>
            <pc:docMk/>
            <pc:sldMk cId="3286219216" sldId="256"/>
            <ac:spMk id="15" creationId="{239EC50A-248F-46D1-97CD-65A2766F758B}"/>
          </ac:spMkLst>
        </pc:spChg>
        <pc:spChg chg="add del">
          <ac:chgData name="Johnathan Webster" userId="10b99e358b4b198f" providerId="LiveId" clId="{2C9DAB84-990C-4A9F-A13A-19DAF2142C6D}" dt="2022-11-10T17:43:15.927" v="10" actId="26606"/>
          <ac:spMkLst>
            <pc:docMk/>
            <pc:sldMk cId="3286219216" sldId="256"/>
            <ac:spMk id="16" creationId="{B4C843F0-96F8-4DFC-93E8-E3533F223874}"/>
          </ac:spMkLst>
        </pc:spChg>
        <pc:spChg chg="add del mod">
          <ac:chgData name="Johnathan Webster" userId="10b99e358b4b198f" providerId="LiveId" clId="{2C9DAB84-990C-4A9F-A13A-19DAF2142C6D}" dt="2022-11-10T17:43:47.582" v="23"/>
          <ac:spMkLst>
            <pc:docMk/>
            <pc:sldMk cId="3286219216" sldId="256"/>
            <ac:spMk id="18" creationId="{6737197F-D79F-C04D-4330-BF436ED7FEF7}"/>
          </ac:spMkLst>
        </pc:spChg>
        <pc:spChg chg="add del">
          <ac:chgData name="Johnathan Webster" userId="10b99e358b4b198f" providerId="LiveId" clId="{2C9DAB84-990C-4A9F-A13A-19DAF2142C6D}" dt="2022-11-10T17:43:20.439" v="12" actId="26606"/>
          <ac:spMkLst>
            <pc:docMk/>
            <pc:sldMk cId="3286219216" sldId="256"/>
            <ac:spMk id="19" creationId="{9B37791B-B040-4694-BFDC-8DD132D86E8E}"/>
          </ac:spMkLst>
        </pc:spChg>
        <pc:spChg chg="add del mod">
          <ac:chgData name="Johnathan Webster" userId="10b99e358b4b198f" providerId="LiveId" clId="{2C9DAB84-990C-4A9F-A13A-19DAF2142C6D}" dt="2022-11-10T17:44:07.942" v="29" actId="478"/>
          <ac:spMkLst>
            <pc:docMk/>
            <pc:sldMk cId="3286219216" sldId="256"/>
            <ac:spMk id="23" creationId="{C01FA6C0-C508-1C4D-EBBF-F02AB379A437}"/>
          </ac:spMkLst>
        </pc:spChg>
        <pc:spChg chg="add del">
          <ac:chgData name="Johnathan Webster" userId="10b99e358b4b198f" providerId="LiveId" clId="{2C9DAB84-990C-4A9F-A13A-19DAF2142C6D}" dt="2022-11-10T17:43:48.081" v="24" actId="26606"/>
          <ac:spMkLst>
            <pc:docMk/>
            <pc:sldMk cId="3286219216" sldId="256"/>
            <ac:spMk id="24" creationId="{9EB54D17-3792-403D-9127-495845021D2B}"/>
          </ac:spMkLst>
        </pc:spChg>
        <pc:spChg chg="add del">
          <ac:chgData name="Johnathan Webster" userId="10b99e358b4b198f" providerId="LiveId" clId="{2C9DAB84-990C-4A9F-A13A-19DAF2142C6D}" dt="2022-11-10T17:43:48.081" v="24" actId="26606"/>
          <ac:spMkLst>
            <pc:docMk/>
            <pc:sldMk cId="3286219216" sldId="256"/>
            <ac:spMk id="25" creationId="{42D289C9-2D91-4EB6-8AB1-4A6B9ADDE191}"/>
          </ac:spMkLst>
        </pc:spChg>
        <pc:spChg chg="add del">
          <ac:chgData name="Johnathan Webster" userId="10b99e358b4b198f" providerId="LiveId" clId="{2C9DAB84-990C-4A9F-A13A-19DAF2142C6D}" dt="2022-11-10T17:43:48.081" v="24" actId="26606"/>
          <ac:spMkLst>
            <pc:docMk/>
            <pc:sldMk cId="3286219216" sldId="256"/>
            <ac:spMk id="27" creationId="{0578D0A2-E445-42AA-B46D-18B97DD45783}"/>
          </ac:spMkLst>
        </pc:spChg>
        <pc:spChg chg="add mod">
          <ac:chgData name="Johnathan Webster" userId="10b99e358b4b198f" providerId="LiveId" clId="{2C9DAB84-990C-4A9F-A13A-19DAF2142C6D}" dt="2022-11-10T17:43:55.083" v="26" actId="1076"/>
          <ac:spMkLst>
            <pc:docMk/>
            <pc:sldMk cId="3286219216" sldId="256"/>
            <ac:spMk id="28" creationId="{D20DB8F9-34F5-2C24-58D2-C900ECF8E322}"/>
          </ac:spMkLst>
        </pc:spChg>
        <pc:spChg chg="add mod">
          <ac:chgData name="Johnathan Webster" userId="10b99e358b4b198f" providerId="LiveId" clId="{2C9DAB84-990C-4A9F-A13A-19DAF2142C6D}" dt="2022-11-10T17:44:47.812" v="34" actId="1076"/>
          <ac:spMkLst>
            <pc:docMk/>
            <pc:sldMk cId="3286219216" sldId="256"/>
            <ac:spMk id="30" creationId="{7740ED18-66E9-5005-2DB4-239D41665DC5}"/>
          </ac:spMkLst>
        </pc:spChg>
        <pc:spChg chg="add mod">
          <ac:chgData name="Johnathan Webster" userId="10b99e358b4b198f" providerId="LiveId" clId="{2C9DAB84-990C-4A9F-A13A-19DAF2142C6D}" dt="2022-11-10T17:49:04.759" v="62" actId="20577"/>
          <ac:spMkLst>
            <pc:docMk/>
            <pc:sldMk cId="3286219216" sldId="256"/>
            <ac:spMk id="32" creationId="{6166E881-D588-1342-E40C-A063281355F3}"/>
          </ac:spMkLst>
        </pc:spChg>
        <pc:spChg chg="add mod">
          <ac:chgData name="Johnathan Webster" userId="10b99e358b4b198f" providerId="LiveId" clId="{2C9DAB84-990C-4A9F-A13A-19DAF2142C6D}" dt="2022-11-10T17:46:18.445" v="42" actId="1076"/>
          <ac:spMkLst>
            <pc:docMk/>
            <pc:sldMk cId="3286219216" sldId="256"/>
            <ac:spMk id="34" creationId="{CA73D532-CE01-6EBC-95EA-C3D1DA3F76D1}"/>
          </ac:spMkLst>
        </pc:spChg>
        <pc:grpChg chg="add del">
          <ac:chgData name="Johnathan Webster" userId="10b99e358b4b198f" providerId="LiveId" clId="{2C9DAB84-990C-4A9F-A13A-19DAF2142C6D}" dt="2022-11-10T17:43:20.439" v="12" actId="26606"/>
          <ac:grpSpMkLst>
            <pc:docMk/>
            <pc:sldMk cId="3286219216" sldId="256"/>
            <ac:grpSpMk id="21" creationId="{4252769E-B9F0-4068-A645-5BBEF16E9C28}"/>
          </ac:grpSpMkLst>
        </pc:grpChg>
        <pc:picChg chg="add del">
          <ac:chgData name="Johnathan Webster" userId="10b99e358b4b198f" providerId="LiveId" clId="{2C9DAB84-990C-4A9F-A13A-19DAF2142C6D}" dt="2022-11-10T17:43:09.436" v="6" actId="26606"/>
          <ac:picMkLst>
            <pc:docMk/>
            <pc:sldMk cId="3286219216" sldId="256"/>
            <ac:picMk id="9" creationId="{BC2BBC3A-ACF8-3D9D-3C87-A7E2F38678F0}"/>
          </ac:picMkLst>
        </pc:picChg>
        <pc:picChg chg="add del">
          <ac:chgData name="Johnathan Webster" userId="10b99e358b4b198f" providerId="LiveId" clId="{2C9DAB84-990C-4A9F-A13A-19DAF2142C6D}" dt="2022-11-10T17:43:10.347" v="8" actId="26606"/>
          <ac:picMkLst>
            <pc:docMk/>
            <pc:sldMk cId="3286219216" sldId="256"/>
            <ac:picMk id="12" creationId="{1EFB9D42-30EF-A6AF-C6C9-B54EA87DBEF7}"/>
          </ac:picMkLst>
        </pc:picChg>
        <pc:picChg chg="add del">
          <ac:chgData name="Johnathan Webster" userId="10b99e358b4b198f" providerId="LiveId" clId="{2C9DAB84-990C-4A9F-A13A-19DAF2142C6D}" dt="2022-11-10T17:43:15.927" v="10" actId="26606"/>
          <ac:picMkLst>
            <pc:docMk/>
            <pc:sldMk cId="3286219216" sldId="256"/>
            <ac:picMk id="17" creationId="{261A6269-9943-2A31-25E8-77DEEF5D031D}"/>
          </ac:picMkLst>
        </pc:picChg>
        <pc:picChg chg="add del">
          <ac:chgData name="Johnathan Webster" userId="10b99e358b4b198f" providerId="LiveId" clId="{2C9DAB84-990C-4A9F-A13A-19DAF2142C6D}" dt="2022-11-10T17:43:20.439" v="12" actId="26606"/>
          <ac:picMkLst>
            <pc:docMk/>
            <pc:sldMk cId="3286219216" sldId="256"/>
            <ac:picMk id="20" creationId="{EDE543FC-EC11-3C9B-35B5-026DAFF7B686}"/>
          </ac:picMkLst>
        </pc:picChg>
        <pc:picChg chg="add del mod">
          <ac:chgData name="Johnathan Webster" userId="10b99e358b4b198f" providerId="LiveId" clId="{2C9DAB84-990C-4A9F-A13A-19DAF2142C6D}" dt="2022-11-10T17:43:48.081" v="24" actId="26606"/>
          <ac:picMkLst>
            <pc:docMk/>
            <pc:sldMk cId="3286219216" sldId="256"/>
            <ac:picMk id="26" creationId="{A0D9B713-093F-CF57-0412-C02CFE669222}"/>
          </ac:picMkLst>
        </pc:picChg>
        <pc:picChg chg="add del">
          <ac:chgData name="Johnathan Webster" userId="10b99e358b4b198f" providerId="LiveId" clId="{2C9DAB84-990C-4A9F-A13A-19DAF2142C6D}" dt="2022-11-10T17:42:30.528" v="2" actId="478"/>
          <ac:picMkLst>
            <pc:docMk/>
            <pc:sldMk cId="3286219216" sldId="256"/>
            <ac:picMk id="1025" creationId="{8B4F6DCA-04A3-0108-CA73-BD2C42719238}"/>
          </ac:picMkLst>
        </pc:picChg>
        <pc:picChg chg="add del">
          <ac:chgData name="Johnathan Webster" userId="10b99e358b4b198f" providerId="LiveId" clId="{2C9DAB84-990C-4A9F-A13A-19DAF2142C6D}" dt="2022-11-10T17:42:39.831" v="4"/>
          <ac:picMkLst>
            <pc:docMk/>
            <pc:sldMk cId="3286219216" sldId="256"/>
            <ac:picMk id="1028" creationId="{BFD448D0-9E9D-C780-4529-AD7BE1EDB85B}"/>
          </ac:picMkLst>
        </pc:picChg>
        <pc:picChg chg="add del mod">
          <ac:chgData name="Johnathan Webster" userId="10b99e358b4b198f" providerId="LiveId" clId="{2C9DAB84-990C-4A9F-A13A-19DAF2142C6D}" dt="2022-11-10T17:43:47.582" v="23"/>
          <ac:picMkLst>
            <pc:docMk/>
            <pc:sldMk cId="3286219216" sldId="256"/>
            <ac:picMk id="1031" creationId="{858CC5E8-3AB4-9D66-F7C5-E558CF18815A}"/>
          </ac:picMkLst>
        </pc:picChg>
        <pc:picChg chg="add mod">
          <ac:chgData name="Johnathan Webster" userId="10b99e358b4b198f" providerId="LiveId" clId="{2C9DAB84-990C-4A9F-A13A-19DAF2142C6D}" dt="2022-11-10T17:46:23.337" v="43" actId="1076"/>
          <ac:picMkLst>
            <pc:docMk/>
            <pc:sldMk cId="3286219216" sldId="256"/>
            <ac:picMk id="1034" creationId="{AF00D975-D8E3-BA99-0386-535FB961F052}"/>
          </ac:picMkLst>
        </pc:picChg>
      </pc:sldChg>
      <pc:sldChg chg="modSp new mod modTransition">
        <pc:chgData name="Johnathan Webster" userId="10b99e358b4b198f" providerId="LiveId" clId="{2C9DAB84-990C-4A9F-A13A-19DAF2142C6D}" dt="2022-11-10T22:12:40.460" v="1887"/>
        <pc:sldMkLst>
          <pc:docMk/>
          <pc:sldMk cId="3942375230" sldId="257"/>
        </pc:sldMkLst>
        <pc:spChg chg="mod">
          <ac:chgData name="Johnathan Webster" userId="10b99e358b4b198f" providerId="LiveId" clId="{2C9DAB84-990C-4A9F-A13A-19DAF2142C6D}" dt="2022-11-10T19:51:38.174" v="69" actId="20577"/>
          <ac:spMkLst>
            <pc:docMk/>
            <pc:sldMk cId="3942375230" sldId="257"/>
            <ac:spMk id="2" creationId="{AD94F097-D373-ACD6-6C2C-EAB5307EBFF5}"/>
          </ac:spMkLst>
        </pc:spChg>
        <pc:spChg chg="mod">
          <ac:chgData name="Johnathan Webster" userId="10b99e358b4b198f" providerId="LiveId" clId="{2C9DAB84-990C-4A9F-A13A-19DAF2142C6D}" dt="2022-11-10T19:55:40.135" v="295" actId="20577"/>
          <ac:spMkLst>
            <pc:docMk/>
            <pc:sldMk cId="3942375230" sldId="257"/>
            <ac:spMk id="3" creationId="{B4D4BF60-FCB1-199D-5297-9C325B72B928}"/>
          </ac:spMkLst>
        </pc:spChg>
      </pc:sldChg>
      <pc:sldChg chg="addSp delSp modSp new mod modTransition setBg modClrScheme chgLayout">
        <pc:chgData name="Johnathan Webster" userId="10b99e358b4b198f" providerId="LiveId" clId="{2C9DAB84-990C-4A9F-A13A-19DAF2142C6D}" dt="2022-11-10T22:12:48.668" v="1888"/>
        <pc:sldMkLst>
          <pc:docMk/>
          <pc:sldMk cId="2549723850" sldId="258"/>
        </pc:sldMkLst>
        <pc:spChg chg="mod ord">
          <ac:chgData name="Johnathan Webster" userId="10b99e358b4b198f" providerId="LiveId" clId="{2C9DAB84-990C-4A9F-A13A-19DAF2142C6D}" dt="2022-11-10T20:02:50.089" v="374" actId="26606"/>
          <ac:spMkLst>
            <pc:docMk/>
            <pc:sldMk cId="2549723850" sldId="258"/>
            <ac:spMk id="2" creationId="{E590630E-9726-6757-9D4B-7EBEE0F39817}"/>
          </ac:spMkLst>
        </pc:spChg>
        <pc:spChg chg="add del mod ord">
          <ac:chgData name="Johnathan Webster" userId="10b99e358b4b198f" providerId="LiveId" clId="{2C9DAB84-990C-4A9F-A13A-19DAF2142C6D}" dt="2022-11-10T19:56:18.883" v="298" actId="700"/>
          <ac:spMkLst>
            <pc:docMk/>
            <pc:sldMk cId="2549723850" sldId="258"/>
            <ac:spMk id="3" creationId="{001C6120-27E4-913B-99E5-AF7D42C43200}"/>
          </ac:spMkLst>
        </pc:spChg>
        <pc:spChg chg="add mod ord">
          <ac:chgData name="Johnathan Webster" userId="10b99e358b4b198f" providerId="LiveId" clId="{2C9DAB84-990C-4A9F-A13A-19DAF2142C6D}" dt="2022-11-10T20:03:31.416" v="433" actId="20577"/>
          <ac:spMkLst>
            <pc:docMk/>
            <pc:sldMk cId="2549723850" sldId="258"/>
            <ac:spMk id="4" creationId="{18B8A2D2-4A25-A8A4-BAFD-A552B9057AF5}"/>
          </ac:spMkLst>
        </pc:spChg>
        <pc:spChg chg="add">
          <ac:chgData name="Johnathan Webster" userId="10b99e358b4b198f" providerId="LiveId" clId="{2C9DAB84-990C-4A9F-A13A-19DAF2142C6D}" dt="2022-11-10T20:02:50.089" v="374" actId="26606"/>
          <ac:spMkLst>
            <pc:docMk/>
            <pc:sldMk cId="2549723850" sldId="258"/>
            <ac:spMk id="15" creationId="{AFF43104-F524-418A-A0E3-3146340ABA89}"/>
          </ac:spMkLst>
        </pc:spChg>
        <pc:spChg chg="add">
          <ac:chgData name="Johnathan Webster" userId="10b99e358b4b198f" providerId="LiveId" clId="{2C9DAB84-990C-4A9F-A13A-19DAF2142C6D}" dt="2022-11-10T20:02:50.089" v="374" actId="26606"/>
          <ac:spMkLst>
            <pc:docMk/>
            <pc:sldMk cId="2549723850" sldId="258"/>
            <ac:spMk id="23" creationId="{B6ABA3F9-ECC4-45D8-8538-B7EEC4D27651}"/>
          </ac:spMkLst>
        </pc:spChg>
        <pc:grpChg chg="add">
          <ac:chgData name="Johnathan Webster" userId="10b99e358b4b198f" providerId="LiveId" clId="{2C9DAB84-990C-4A9F-A13A-19DAF2142C6D}" dt="2022-11-10T20:02:50.089" v="374" actId="26606"/>
          <ac:grpSpMkLst>
            <pc:docMk/>
            <pc:sldMk cId="2549723850" sldId="258"/>
            <ac:grpSpMk id="17" creationId="{323E5CD5-3226-4DDD-97AC-81C8F40E0963}"/>
          </ac:grpSpMkLst>
        </pc:grpChg>
        <pc:picChg chg="add mod">
          <ac:chgData name="Johnathan Webster" userId="10b99e358b4b198f" providerId="LiveId" clId="{2C9DAB84-990C-4A9F-A13A-19DAF2142C6D}" dt="2022-11-10T20:02:50.089" v="374" actId="26606"/>
          <ac:picMkLst>
            <pc:docMk/>
            <pc:sldMk cId="2549723850" sldId="258"/>
            <ac:picMk id="8" creationId="{821E5F41-72C8-B142-D0B1-150B48C90260}"/>
          </ac:picMkLst>
        </pc:picChg>
        <pc:picChg chg="add mod">
          <ac:chgData name="Johnathan Webster" userId="10b99e358b4b198f" providerId="LiveId" clId="{2C9DAB84-990C-4A9F-A13A-19DAF2142C6D}" dt="2022-11-10T20:02:50.089" v="374" actId="26606"/>
          <ac:picMkLst>
            <pc:docMk/>
            <pc:sldMk cId="2549723850" sldId="258"/>
            <ac:picMk id="10" creationId="{2E99A85E-BA58-C3B6-CD18-FDCEE3493904}"/>
          </ac:picMkLst>
        </pc:picChg>
        <pc:cxnChg chg="add">
          <ac:chgData name="Johnathan Webster" userId="10b99e358b4b198f" providerId="LiveId" clId="{2C9DAB84-990C-4A9F-A13A-19DAF2142C6D}" dt="2022-11-10T20:02:50.089" v="374" actId="26606"/>
          <ac:cxnSpMkLst>
            <pc:docMk/>
            <pc:sldMk cId="2549723850" sldId="258"/>
            <ac:cxnSpMk id="25" creationId="{420C8890-1E3E-474D-9D1E-D3E3062B61E4}"/>
          </ac:cxnSpMkLst>
        </pc:cxnChg>
      </pc:sldChg>
      <pc:sldChg chg="addSp delSp modSp new mod modTransition setBg">
        <pc:chgData name="Johnathan Webster" userId="10b99e358b4b198f" providerId="LiveId" clId="{2C9DAB84-990C-4A9F-A13A-19DAF2142C6D}" dt="2022-11-10T22:14:15.569" v="1897"/>
        <pc:sldMkLst>
          <pc:docMk/>
          <pc:sldMk cId="3075762762" sldId="259"/>
        </pc:sldMkLst>
        <pc:spChg chg="mod">
          <ac:chgData name="Johnathan Webster" userId="10b99e358b4b198f" providerId="LiveId" clId="{2C9DAB84-990C-4A9F-A13A-19DAF2142C6D}" dt="2022-11-10T20:10:36.445" v="528" actId="26606"/>
          <ac:spMkLst>
            <pc:docMk/>
            <pc:sldMk cId="3075762762" sldId="259"/>
            <ac:spMk id="2" creationId="{CD2B36C5-B40A-6C48-1934-A467C5AFF3DF}"/>
          </ac:spMkLst>
        </pc:spChg>
        <pc:spChg chg="del mod">
          <ac:chgData name="Johnathan Webster" userId="10b99e358b4b198f" providerId="LiveId" clId="{2C9DAB84-990C-4A9F-A13A-19DAF2142C6D}" dt="2022-11-10T20:10:36.445" v="528" actId="26606"/>
          <ac:spMkLst>
            <pc:docMk/>
            <pc:sldMk cId="3075762762" sldId="259"/>
            <ac:spMk id="3" creationId="{3AF5410B-883B-BAB0-A48A-15C97088906E}"/>
          </ac:spMkLst>
        </pc:spChg>
        <pc:graphicFrameChg chg="add">
          <ac:chgData name="Johnathan Webster" userId="10b99e358b4b198f" providerId="LiveId" clId="{2C9DAB84-990C-4A9F-A13A-19DAF2142C6D}" dt="2022-11-10T20:10:36.445" v="528" actId="26606"/>
          <ac:graphicFrameMkLst>
            <pc:docMk/>
            <pc:sldMk cId="3075762762" sldId="259"/>
            <ac:graphicFrameMk id="5" creationId="{66BD61D4-A4F1-B01A-972B-BA01D7F183A2}"/>
          </ac:graphicFrameMkLst>
        </pc:graphicFrameChg>
      </pc:sldChg>
      <pc:sldChg chg="addSp delSp modSp new mod modTransition setBg addAnim">
        <pc:chgData name="Johnathan Webster" userId="10b99e358b4b198f" providerId="LiveId" clId="{2C9DAB84-990C-4A9F-A13A-19DAF2142C6D}" dt="2022-11-10T22:12:56.441" v="1890"/>
        <pc:sldMkLst>
          <pc:docMk/>
          <pc:sldMk cId="2925832431" sldId="260"/>
        </pc:sldMkLst>
        <pc:spChg chg="mod">
          <ac:chgData name="Johnathan Webster" userId="10b99e358b4b198f" providerId="LiveId" clId="{2C9DAB84-990C-4A9F-A13A-19DAF2142C6D}" dt="2022-11-10T20:11:12.446" v="551" actId="26606"/>
          <ac:spMkLst>
            <pc:docMk/>
            <pc:sldMk cId="2925832431" sldId="260"/>
            <ac:spMk id="2" creationId="{838BE444-C4C7-3078-A7CB-49C775EC257D}"/>
          </ac:spMkLst>
        </pc:spChg>
        <pc:spChg chg="del">
          <ac:chgData name="Johnathan Webster" userId="10b99e358b4b198f" providerId="LiveId" clId="{2C9DAB84-990C-4A9F-A13A-19DAF2142C6D}" dt="2022-11-10T20:10:56.435" v="530" actId="478"/>
          <ac:spMkLst>
            <pc:docMk/>
            <pc:sldMk cId="2925832431" sldId="260"/>
            <ac:spMk id="3" creationId="{4F9CD0E3-B28A-A042-FA51-228AC3B4B190}"/>
          </ac:spMkLst>
        </pc:spChg>
        <pc:spChg chg="add">
          <ac:chgData name="Johnathan Webster" userId="10b99e358b4b198f" providerId="LiveId" clId="{2C9DAB84-990C-4A9F-A13A-19DAF2142C6D}" dt="2022-11-10T20:11:12.446" v="551" actId="26606"/>
          <ac:spMkLst>
            <pc:docMk/>
            <pc:sldMk cId="2925832431" sldId="260"/>
            <ac:spMk id="7" creationId="{D59C2C63-D709-4949-9465-29A52CBEDD3B}"/>
          </ac:spMkLst>
        </pc:spChg>
        <pc:spChg chg="add">
          <ac:chgData name="Johnathan Webster" userId="10b99e358b4b198f" providerId="LiveId" clId="{2C9DAB84-990C-4A9F-A13A-19DAF2142C6D}" dt="2022-11-10T20:11:12.446" v="551" actId="26606"/>
          <ac:spMkLst>
            <pc:docMk/>
            <pc:sldMk cId="2925832431" sldId="260"/>
            <ac:spMk id="9" creationId="{0EFD2038-15D6-4003-8350-AFEC394EEFA7}"/>
          </ac:spMkLst>
        </pc:spChg>
        <pc:spChg chg="add">
          <ac:chgData name="Johnathan Webster" userId="10b99e358b4b198f" providerId="LiveId" clId="{2C9DAB84-990C-4A9F-A13A-19DAF2142C6D}" dt="2022-11-10T20:11:12.446" v="551" actId="26606"/>
          <ac:spMkLst>
            <pc:docMk/>
            <pc:sldMk cId="2925832431" sldId="260"/>
            <ac:spMk id="11" creationId="{8CF519C2-F6BE-41BE-A50E-54B98359C914}"/>
          </ac:spMkLst>
        </pc:spChg>
        <pc:grpChg chg="add">
          <ac:chgData name="Johnathan Webster" userId="10b99e358b4b198f" providerId="LiveId" clId="{2C9DAB84-990C-4A9F-A13A-19DAF2142C6D}" dt="2022-11-10T20:11:12.446" v="551" actId="26606"/>
          <ac:grpSpMkLst>
            <pc:docMk/>
            <pc:sldMk cId="2925832431" sldId="260"/>
            <ac:grpSpMk id="13" creationId="{7767AD93-AD3E-4C62-97D5-E54E14B2EAD8}"/>
          </ac:grpSpMkLst>
        </pc:grpChg>
        <pc:cxnChg chg="add">
          <ac:chgData name="Johnathan Webster" userId="10b99e358b4b198f" providerId="LiveId" clId="{2C9DAB84-990C-4A9F-A13A-19DAF2142C6D}" dt="2022-11-10T20:11:12.446" v="551" actId="26606"/>
          <ac:cxnSpMkLst>
            <pc:docMk/>
            <pc:sldMk cId="2925832431" sldId="260"/>
            <ac:cxnSpMk id="19" creationId="{0772CE55-4C36-44F1-A9BD-379BEB84317D}"/>
          </ac:cxnSpMkLst>
        </pc:cxnChg>
      </pc:sldChg>
      <pc:sldChg chg="addSp delSp modSp new mod modTransition setBg modAnim">
        <pc:chgData name="Johnathan Webster" userId="10b99e358b4b198f" providerId="LiveId" clId="{2C9DAB84-990C-4A9F-A13A-19DAF2142C6D}" dt="2022-11-10T22:14:06.131" v="1896"/>
        <pc:sldMkLst>
          <pc:docMk/>
          <pc:sldMk cId="2583422781" sldId="261"/>
        </pc:sldMkLst>
        <pc:spChg chg="mod">
          <ac:chgData name="Johnathan Webster" userId="10b99e358b4b198f" providerId="LiveId" clId="{2C9DAB84-990C-4A9F-A13A-19DAF2142C6D}" dt="2022-11-10T21:29:54.392" v="579" actId="20577"/>
          <ac:spMkLst>
            <pc:docMk/>
            <pc:sldMk cId="2583422781" sldId="261"/>
            <ac:spMk id="2" creationId="{2C23CF16-0683-ADA9-7703-07D599505A67}"/>
          </ac:spMkLst>
        </pc:spChg>
        <pc:spChg chg="del">
          <ac:chgData name="Johnathan Webster" userId="10b99e358b4b198f" providerId="LiveId" clId="{2C9DAB84-990C-4A9F-A13A-19DAF2142C6D}" dt="2022-11-10T21:28:14.275" v="554" actId="931"/>
          <ac:spMkLst>
            <pc:docMk/>
            <pc:sldMk cId="2583422781" sldId="261"/>
            <ac:spMk id="3" creationId="{19CDC2FD-A538-63AF-739A-B0CA7D927902}"/>
          </ac:spMkLst>
        </pc:spChg>
        <pc:spChg chg="mod">
          <ac:chgData name="Johnathan Webster" userId="10b99e358b4b198f" providerId="LiveId" clId="{2C9DAB84-990C-4A9F-A13A-19DAF2142C6D}" dt="2022-11-10T21:35:03.453" v="1021" actId="20577"/>
          <ac:spMkLst>
            <pc:docMk/>
            <pc:sldMk cId="2583422781" sldId="261"/>
            <ac:spMk id="4" creationId="{D9E3C153-0B08-665F-0B52-C93300C88993}"/>
          </ac:spMkLst>
        </pc:spChg>
        <pc:spChg chg="add del mod">
          <ac:chgData name="Johnathan Webster" userId="10b99e358b4b198f" providerId="LiveId" clId="{2C9DAB84-990C-4A9F-A13A-19DAF2142C6D}" dt="2022-11-10T21:28:28.282" v="562" actId="478"/>
          <ac:spMkLst>
            <pc:docMk/>
            <pc:sldMk cId="2583422781" sldId="261"/>
            <ac:spMk id="8" creationId="{10564CE1-0320-ACCF-B7C0-F83D703AE42A}"/>
          </ac:spMkLst>
        </pc:spChg>
        <pc:spChg chg="add">
          <ac:chgData name="Johnathan Webster" userId="10b99e358b4b198f" providerId="LiveId" clId="{2C9DAB84-990C-4A9F-A13A-19DAF2142C6D}" dt="2022-11-10T21:29:10.680" v="571" actId="26606"/>
          <ac:spMkLst>
            <pc:docMk/>
            <pc:sldMk cId="2583422781" sldId="261"/>
            <ac:spMk id="23" creationId="{7E61F402-3445-458A-9A2B-D28FD288390C}"/>
          </ac:spMkLst>
        </pc:spChg>
        <pc:grpChg chg="add">
          <ac:chgData name="Johnathan Webster" userId="10b99e358b4b198f" providerId="LiveId" clId="{2C9DAB84-990C-4A9F-A13A-19DAF2142C6D}" dt="2022-11-10T21:29:10.680" v="571" actId="26606"/>
          <ac:grpSpMkLst>
            <pc:docMk/>
            <pc:sldMk cId="2583422781" sldId="261"/>
            <ac:grpSpMk id="15" creationId="{3F6D81C7-B083-478E-82FE-089A8CB72EB8}"/>
          </ac:grpSpMkLst>
        </pc:grpChg>
        <pc:grpChg chg="add">
          <ac:chgData name="Johnathan Webster" userId="10b99e358b4b198f" providerId="LiveId" clId="{2C9DAB84-990C-4A9F-A13A-19DAF2142C6D}" dt="2022-11-10T21:29:10.680" v="571" actId="26606"/>
          <ac:grpSpMkLst>
            <pc:docMk/>
            <pc:sldMk cId="2583422781" sldId="261"/>
            <ac:grpSpMk id="25" creationId="{A673C096-95AE-4644-B76C-1DF1B667DC44}"/>
          </ac:grpSpMkLst>
        </pc:grpChg>
        <pc:picChg chg="add del mod">
          <ac:chgData name="Johnathan Webster" userId="10b99e358b4b198f" providerId="LiveId" clId="{2C9DAB84-990C-4A9F-A13A-19DAF2142C6D}" dt="2022-11-10T21:28:26.274" v="561" actId="478"/>
          <ac:picMkLst>
            <pc:docMk/>
            <pc:sldMk cId="2583422781" sldId="261"/>
            <ac:picMk id="6" creationId="{90757BA2-D1E5-B625-C77A-7B4CA5CDB2B0}"/>
          </ac:picMkLst>
        </pc:picChg>
        <pc:picChg chg="add mod">
          <ac:chgData name="Johnathan Webster" userId="10b99e358b4b198f" providerId="LiveId" clId="{2C9DAB84-990C-4A9F-A13A-19DAF2142C6D}" dt="2022-11-10T21:29:10.680" v="571" actId="26606"/>
          <ac:picMkLst>
            <pc:docMk/>
            <pc:sldMk cId="2583422781" sldId="261"/>
            <ac:picMk id="10" creationId="{F70F0871-94AF-1C14-6799-4206F15B9F3D}"/>
          </ac:picMkLst>
        </pc:picChg>
        <pc:cxnChg chg="add">
          <ac:chgData name="Johnathan Webster" userId="10b99e358b4b198f" providerId="LiveId" clId="{2C9DAB84-990C-4A9F-A13A-19DAF2142C6D}" dt="2022-11-10T21:29:10.680" v="571" actId="26606"/>
          <ac:cxnSpMkLst>
            <pc:docMk/>
            <pc:sldMk cId="2583422781" sldId="261"/>
            <ac:cxnSpMk id="21" creationId="{F06B54F2-CD11-4359-A7D6-DA7C76C091A6}"/>
          </ac:cxnSpMkLst>
        </pc:cxnChg>
        <pc:cxnChg chg="add">
          <ac:chgData name="Johnathan Webster" userId="10b99e358b4b198f" providerId="LiveId" clId="{2C9DAB84-990C-4A9F-A13A-19DAF2142C6D}" dt="2022-11-10T21:29:10.680" v="571" actId="26606"/>
          <ac:cxnSpMkLst>
            <pc:docMk/>
            <pc:sldMk cId="2583422781" sldId="261"/>
            <ac:cxnSpMk id="31" creationId="{2BE880E9-2B86-4CDB-B5B7-308745CDD19D}"/>
          </ac:cxnSpMkLst>
        </pc:cxnChg>
      </pc:sldChg>
      <pc:sldChg chg="addSp delSp modSp new mod modTransition delAnim modAnim">
        <pc:chgData name="Johnathan Webster" userId="10b99e358b4b198f" providerId="LiveId" clId="{2C9DAB84-990C-4A9F-A13A-19DAF2142C6D}" dt="2022-11-11T16:16:26.366" v="1949" actId="255"/>
        <pc:sldMkLst>
          <pc:docMk/>
          <pc:sldMk cId="2609549212" sldId="262"/>
        </pc:sldMkLst>
        <pc:spChg chg="del">
          <ac:chgData name="Johnathan Webster" userId="10b99e358b4b198f" providerId="LiveId" clId="{2C9DAB84-990C-4A9F-A13A-19DAF2142C6D}" dt="2022-11-10T21:36:11.576" v="1022" actId="478"/>
          <ac:spMkLst>
            <pc:docMk/>
            <pc:sldMk cId="2609549212" sldId="262"/>
            <ac:spMk id="2" creationId="{FA9DFF3F-AEE3-2240-1751-C4B150C6FE8E}"/>
          </ac:spMkLst>
        </pc:spChg>
        <pc:spChg chg="del">
          <ac:chgData name="Johnathan Webster" userId="10b99e358b4b198f" providerId="LiveId" clId="{2C9DAB84-990C-4A9F-A13A-19DAF2142C6D}" dt="2022-11-10T21:51:09.542" v="1285" actId="478"/>
          <ac:spMkLst>
            <pc:docMk/>
            <pc:sldMk cId="2609549212" sldId="262"/>
            <ac:spMk id="3" creationId="{BC343CBD-E45D-92A0-1F18-F20493813400}"/>
          </ac:spMkLst>
        </pc:spChg>
        <pc:spChg chg="mod">
          <ac:chgData name="Johnathan Webster" userId="10b99e358b4b198f" providerId="LiveId" clId="{2C9DAB84-990C-4A9F-A13A-19DAF2142C6D}" dt="2022-11-11T16:16:26.366" v="1949" actId="255"/>
          <ac:spMkLst>
            <pc:docMk/>
            <pc:sldMk cId="2609549212" sldId="262"/>
            <ac:spMk id="4" creationId="{B0E3DF7C-E1AB-CBE3-BD71-73552BDF6780}"/>
          </ac:spMkLst>
        </pc:spChg>
        <pc:picChg chg="add del mod">
          <ac:chgData name="Johnathan Webster" userId="10b99e358b4b198f" providerId="LiveId" clId="{2C9DAB84-990C-4A9F-A13A-19DAF2142C6D}" dt="2022-11-10T21:48:03.113" v="1274" actId="478"/>
          <ac:picMkLst>
            <pc:docMk/>
            <pc:sldMk cId="2609549212" sldId="262"/>
            <ac:picMk id="5" creationId="{B505FD1C-7CC1-94DF-FCB3-B218431CAF1E}"/>
          </ac:picMkLst>
        </pc:picChg>
        <pc:picChg chg="add mod modCrop">
          <ac:chgData name="Johnathan Webster" userId="10b99e358b4b198f" providerId="LiveId" clId="{2C9DAB84-990C-4A9F-A13A-19DAF2142C6D}" dt="2022-11-10T21:51:19.201" v="1287" actId="1076"/>
          <ac:picMkLst>
            <pc:docMk/>
            <pc:sldMk cId="2609549212" sldId="262"/>
            <ac:picMk id="6" creationId="{8F456667-7A37-A7FA-EA37-0A2424623F0C}"/>
          </ac:picMkLst>
        </pc:picChg>
      </pc:sldChg>
      <pc:sldChg chg="delSp new del mod">
        <pc:chgData name="Johnathan Webster" userId="10b99e358b4b198f" providerId="LiveId" clId="{2C9DAB84-990C-4A9F-A13A-19DAF2142C6D}" dt="2022-11-10T22:02:36.248" v="1580" actId="47"/>
        <pc:sldMkLst>
          <pc:docMk/>
          <pc:sldMk cId="3066948830" sldId="263"/>
        </pc:sldMkLst>
        <pc:spChg chg="del">
          <ac:chgData name="Johnathan Webster" userId="10b99e358b4b198f" providerId="LiveId" clId="{2C9DAB84-990C-4A9F-A13A-19DAF2142C6D}" dt="2022-11-10T22:02:28.856" v="1578" actId="478"/>
          <ac:spMkLst>
            <pc:docMk/>
            <pc:sldMk cId="3066948830" sldId="263"/>
            <ac:spMk id="2" creationId="{F44D6B07-4BF8-1080-B023-6CAEFD3A1BB5}"/>
          </ac:spMkLst>
        </pc:spChg>
      </pc:sldChg>
      <pc:sldChg chg="addSp delSp modSp add mod modTransition delAnim modAnim">
        <pc:chgData name="Johnathan Webster" userId="10b99e358b4b198f" providerId="LiveId" clId="{2C9DAB84-990C-4A9F-A13A-19DAF2142C6D}" dt="2022-11-11T16:17:04.857" v="1953" actId="1076"/>
        <pc:sldMkLst>
          <pc:docMk/>
          <pc:sldMk cId="4020645887" sldId="264"/>
        </pc:sldMkLst>
        <pc:spChg chg="mod">
          <ac:chgData name="Johnathan Webster" userId="10b99e358b4b198f" providerId="LiveId" clId="{2C9DAB84-990C-4A9F-A13A-19DAF2142C6D}" dt="2022-11-11T16:16:54.658" v="1952" actId="14100"/>
          <ac:spMkLst>
            <pc:docMk/>
            <pc:sldMk cId="4020645887" sldId="264"/>
            <ac:spMk id="4" creationId="{B0E3DF7C-E1AB-CBE3-BD71-73552BDF6780}"/>
          </ac:spMkLst>
        </pc:spChg>
        <pc:picChg chg="add mod modCrop">
          <ac:chgData name="Johnathan Webster" userId="10b99e358b4b198f" providerId="LiveId" clId="{2C9DAB84-990C-4A9F-A13A-19DAF2142C6D}" dt="2022-11-11T16:17:04.857" v="1953" actId="1076"/>
          <ac:picMkLst>
            <pc:docMk/>
            <pc:sldMk cId="4020645887" sldId="264"/>
            <ac:picMk id="2" creationId="{525AB178-05C2-12D1-AE9D-82E4E50EEFC8}"/>
          </ac:picMkLst>
        </pc:picChg>
        <pc:picChg chg="del">
          <ac:chgData name="Johnathan Webster" userId="10b99e358b4b198f" providerId="LiveId" clId="{2C9DAB84-990C-4A9F-A13A-19DAF2142C6D}" dt="2022-11-10T21:59:58.029" v="1567" actId="478"/>
          <ac:picMkLst>
            <pc:docMk/>
            <pc:sldMk cId="4020645887" sldId="264"/>
            <ac:picMk id="6" creationId="{8F456667-7A37-A7FA-EA37-0A2424623F0C}"/>
          </ac:picMkLst>
        </pc:picChg>
      </pc:sldChg>
      <pc:sldChg chg="addSp delSp modSp add mod modTransition delAnim modAnim">
        <pc:chgData name="Johnathan Webster" userId="10b99e358b4b198f" providerId="LiveId" clId="{2C9DAB84-990C-4A9F-A13A-19DAF2142C6D}" dt="2022-11-11T16:17:11.174" v="1954" actId="255"/>
        <pc:sldMkLst>
          <pc:docMk/>
          <pc:sldMk cId="112069365" sldId="265"/>
        </pc:sldMkLst>
        <pc:spChg chg="mod">
          <ac:chgData name="Johnathan Webster" userId="10b99e358b4b198f" providerId="LiveId" clId="{2C9DAB84-990C-4A9F-A13A-19DAF2142C6D}" dt="2022-11-11T16:17:11.174" v="1954" actId="255"/>
          <ac:spMkLst>
            <pc:docMk/>
            <pc:sldMk cId="112069365" sldId="265"/>
            <ac:spMk id="4" creationId="{B0E3DF7C-E1AB-CBE3-BD71-73552BDF6780}"/>
          </ac:spMkLst>
        </pc:spChg>
        <pc:picChg chg="del">
          <ac:chgData name="Johnathan Webster" userId="10b99e358b4b198f" providerId="LiveId" clId="{2C9DAB84-990C-4A9F-A13A-19DAF2142C6D}" dt="2022-11-10T22:06:05.819" v="1721" actId="478"/>
          <ac:picMkLst>
            <pc:docMk/>
            <pc:sldMk cId="112069365" sldId="265"/>
            <ac:picMk id="2" creationId="{525AB178-05C2-12D1-AE9D-82E4E50EEFC8}"/>
          </ac:picMkLst>
        </pc:picChg>
        <pc:picChg chg="add mod modCrop">
          <ac:chgData name="Johnathan Webster" userId="10b99e358b4b198f" providerId="LiveId" clId="{2C9DAB84-990C-4A9F-A13A-19DAF2142C6D}" dt="2022-11-10T22:06:36.132" v="1730" actId="1076"/>
          <ac:picMkLst>
            <pc:docMk/>
            <pc:sldMk cId="112069365" sldId="265"/>
            <ac:picMk id="3" creationId="{9F59CA75-841A-5CF1-F9C1-9C09274A4360}"/>
          </ac:picMkLst>
        </pc:picChg>
      </pc:sldChg>
      <pc:sldChg chg="addSp delSp modSp add mod modTransition delAnim modAnim">
        <pc:chgData name="Johnathan Webster" userId="10b99e358b4b198f" providerId="LiveId" clId="{2C9DAB84-990C-4A9F-A13A-19DAF2142C6D}" dt="2022-11-11T16:17:17.302" v="1955" actId="255"/>
        <pc:sldMkLst>
          <pc:docMk/>
          <pc:sldMk cId="975914681" sldId="266"/>
        </pc:sldMkLst>
        <pc:spChg chg="mod">
          <ac:chgData name="Johnathan Webster" userId="10b99e358b4b198f" providerId="LiveId" clId="{2C9DAB84-990C-4A9F-A13A-19DAF2142C6D}" dt="2022-11-11T16:17:17.302" v="1955" actId="255"/>
          <ac:spMkLst>
            <pc:docMk/>
            <pc:sldMk cId="975914681" sldId="266"/>
            <ac:spMk id="4" creationId="{B0E3DF7C-E1AB-CBE3-BD71-73552BDF6780}"/>
          </ac:spMkLst>
        </pc:spChg>
        <pc:picChg chg="add mod modCrop">
          <ac:chgData name="Johnathan Webster" userId="10b99e358b4b198f" providerId="LiveId" clId="{2C9DAB84-990C-4A9F-A13A-19DAF2142C6D}" dt="2022-11-10T22:11:59.084" v="1881" actId="1076"/>
          <ac:picMkLst>
            <pc:docMk/>
            <pc:sldMk cId="975914681" sldId="266"/>
            <ac:picMk id="2" creationId="{C47658B9-523F-6BB9-FAA6-4824EDE4AFB3}"/>
          </ac:picMkLst>
        </pc:picChg>
        <pc:picChg chg="del">
          <ac:chgData name="Johnathan Webster" userId="10b99e358b4b198f" providerId="LiveId" clId="{2C9DAB84-990C-4A9F-A13A-19DAF2142C6D}" dt="2022-11-10T22:11:27.188" v="1874" actId="478"/>
          <ac:picMkLst>
            <pc:docMk/>
            <pc:sldMk cId="975914681" sldId="266"/>
            <ac:picMk id="3" creationId="{9F59CA75-841A-5CF1-F9C1-9C09274A4360}"/>
          </ac:picMkLst>
        </pc:picChg>
      </pc:sldChg>
      <pc:sldChg chg="addSp delSp modSp add mod ord">
        <pc:chgData name="Johnathan Webster" userId="10b99e358b4b198f" providerId="LiveId" clId="{2C9DAB84-990C-4A9F-A13A-19DAF2142C6D}" dt="2022-11-11T16:17:25.901" v="1956" actId="255"/>
        <pc:sldMkLst>
          <pc:docMk/>
          <pc:sldMk cId="2728733870" sldId="267"/>
        </pc:sldMkLst>
        <pc:spChg chg="mod">
          <ac:chgData name="Johnathan Webster" userId="10b99e358b4b198f" providerId="LiveId" clId="{2C9DAB84-990C-4A9F-A13A-19DAF2142C6D}" dt="2022-11-10T22:18:28.863" v="1920" actId="26606"/>
          <ac:spMkLst>
            <pc:docMk/>
            <pc:sldMk cId="2728733870" sldId="267"/>
            <ac:spMk id="2" creationId="{838BE444-C4C7-3078-A7CB-49C775EC257D}"/>
          </ac:spMkLst>
        </pc:spChg>
        <pc:spChg chg="add mod">
          <ac:chgData name="Johnathan Webster" userId="10b99e358b4b198f" providerId="LiveId" clId="{2C9DAB84-990C-4A9F-A13A-19DAF2142C6D}" dt="2022-11-11T16:17:25.901" v="1956" actId="255"/>
          <ac:spMkLst>
            <pc:docMk/>
            <pc:sldMk cId="2728733870" sldId="267"/>
            <ac:spMk id="4" creationId="{628E9E61-E1FB-DFBD-F8AA-1BF6819F33DE}"/>
          </ac:spMkLst>
        </pc:spChg>
        <pc:spChg chg="del">
          <ac:chgData name="Johnathan Webster" userId="10b99e358b4b198f" providerId="LiveId" clId="{2C9DAB84-990C-4A9F-A13A-19DAF2142C6D}" dt="2022-11-10T22:18:28.863" v="1920" actId="26606"/>
          <ac:spMkLst>
            <pc:docMk/>
            <pc:sldMk cId="2728733870" sldId="267"/>
            <ac:spMk id="7" creationId="{D59C2C63-D709-4949-9465-29A52CBEDD3B}"/>
          </ac:spMkLst>
        </pc:spChg>
        <pc:spChg chg="del">
          <ac:chgData name="Johnathan Webster" userId="10b99e358b4b198f" providerId="LiveId" clId="{2C9DAB84-990C-4A9F-A13A-19DAF2142C6D}" dt="2022-11-10T22:18:28.863" v="1920" actId="26606"/>
          <ac:spMkLst>
            <pc:docMk/>
            <pc:sldMk cId="2728733870" sldId="267"/>
            <ac:spMk id="9" creationId="{0EFD2038-15D6-4003-8350-AFEC394EEFA7}"/>
          </ac:spMkLst>
        </pc:spChg>
        <pc:spChg chg="del">
          <ac:chgData name="Johnathan Webster" userId="10b99e358b4b198f" providerId="LiveId" clId="{2C9DAB84-990C-4A9F-A13A-19DAF2142C6D}" dt="2022-11-10T22:18:28.863" v="1920" actId="26606"/>
          <ac:spMkLst>
            <pc:docMk/>
            <pc:sldMk cId="2728733870" sldId="267"/>
            <ac:spMk id="11" creationId="{8CF519C2-F6BE-41BE-A50E-54B98359C914}"/>
          </ac:spMkLst>
        </pc:spChg>
        <pc:spChg chg="add">
          <ac:chgData name="Johnathan Webster" userId="10b99e358b4b198f" providerId="LiveId" clId="{2C9DAB84-990C-4A9F-A13A-19DAF2142C6D}" dt="2022-11-10T22:18:28.863" v="1920" actId="26606"/>
          <ac:spMkLst>
            <pc:docMk/>
            <pc:sldMk cId="2728733870" sldId="267"/>
            <ac:spMk id="32" creationId="{52723366-C73B-4ED6-ADEF-29911C6BC55F}"/>
          </ac:spMkLst>
        </pc:spChg>
        <pc:spChg chg="add">
          <ac:chgData name="Johnathan Webster" userId="10b99e358b4b198f" providerId="LiveId" clId="{2C9DAB84-990C-4A9F-A13A-19DAF2142C6D}" dt="2022-11-10T22:18:28.863" v="1920" actId="26606"/>
          <ac:spMkLst>
            <pc:docMk/>
            <pc:sldMk cId="2728733870" sldId="267"/>
            <ac:spMk id="34" creationId="{847A4152-8E41-4D1C-B88C-57C5C430A69E}"/>
          </ac:spMkLst>
        </pc:spChg>
        <pc:spChg chg="add">
          <ac:chgData name="Johnathan Webster" userId="10b99e358b4b198f" providerId="LiveId" clId="{2C9DAB84-990C-4A9F-A13A-19DAF2142C6D}" dt="2022-11-10T22:18:28.863" v="1920" actId="26606"/>
          <ac:spMkLst>
            <pc:docMk/>
            <pc:sldMk cId="2728733870" sldId="267"/>
            <ac:spMk id="36" creationId="{999F76F5-72D4-4814-9169-8F535AEEB809}"/>
          </ac:spMkLst>
        </pc:spChg>
        <pc:spChg chg="add">
          <ac:chgData name="Johnathan Webster" userId="10b99e358b4b198f" providerId="LiveId" clId="{2C9DAB84-990C-4A9F-A13A-19DAF2142C6D}" dt="2022-11-10T22:18:28.863" v="1920" actId="26606"/>
          <ac:spMkLst>
            <pc:docMk/>
            <pc:sldMk cId="2728733870" sldId="267"/>
            <ac:spMk id="38" creationId="{C6202988-4466-42C5-B33A-AFABF051B4FE}"/>
          </ac:spMkLst>
        </pc:spChg>
        <pc:grpChg chg="del">
          <ac:chgData name="Johnathan Webster" userId="10b99e358b4b198f" providerId="LiveId" clId="{2C9DAB84-990C-4A9F-A13A-19DAF2142C6D}" dt="2022-11-10T22:18:28.863" v="1920" actId="26606"/>
          <ac:grpSpMkLst>
            <pc:docMk/>
            <pc:sldMk cId="2728733870" sldId="267"/>
            <ac:grpSpMk id="13" creationId="{7767AD93-AD3E-4C62-97D5-E54E14B2EAD8}"/>
          </ac:grpSpMkLst>
        </pc:grpChg>
        <pc:grpChg chg="add">
          <ac:chgData name="Johnathan Webster" userId="10b99e358b4b198f" providerId="LiveId" clId="{2C9DAB84-990C-4A9F-A13A-19DAF2142C6D}" dt="2022-11-10T22:18:28.863" v="1920" actId="26606"/>
          <ac:grpSpMkLst>
            <pc:docMk/>
            <pc:sldMk cId="2728733870" sldId="267"/>
            <ac:grpSpMk id="24" creationId="{614F7DB2-2747-44B1-8CCD-EA4CF6EABA54}"/>
          </ac:grpSpMkLst>
        </pc:grpChg>
        <pc:cxnChg chg="del">
          <ac:chgData name="Johnathan Webster" userId="10b99e358b4b198f" providerId="LiveId" clId="{2C9DAB84-990C-4A9F-A13A-19DAF2142C6D}" dt="2022-11-10T22:18:28.863" v="1920" actId="26606"/>
          <ac:cxnSpMkLst>
            <pc:docMk/>
            <pc:sldMk cId="2728733870" sldId="267"/>
            <ac:cxnSpMk id="19" creationId="{0772CE55-4C36-44F1-A9BD-379BEB84317D}"/>
          </ac:cxnSpMkLst>
        </pc:cxnChg>
        <pc:cxnChg chg="add">
          <ac:chgData name="Johnathan Webster" userId="10b99e358b4b198f" providerId="LiveId" clId="{2C9DAB84-990C-4A9F-A13A-19DAF2142C6D}" dt="2022-11-10T22:18:28.863" v="1920" actId="26606"/>
          <ac:cxnSpMkLst>
            <pc:docMk/>
            <pc:sldMk cId="2728733870" sldId="267"/>
            <ac:cxnSpMk id="30" creationId="{2C02D87C-1E23-4B24-AFE6-A85743C72FDD}"/>
          </ac:cxnSpMkLst>
        </pc:cxnChg>
      </pc:sldChg>
      <pc:sldChg chg="addSp modSp new mod modTransition setBg">
        <pc:chgData name="Johnathan Webster" userId="10b99e358b4b198f" providerId="LiveId" clId="{2C9DAB84-990C-4A9F-A13A-19DAF2142C6D}" dt="2022-11-10T22:19:33.089" v="1947"/>
        <pc:sldMkLst>
          <pc:docMk/>
          <pc:sldMk cId="3981240907" sldId="268"/>
        </pc:sldMkLst>
        <pc:spChg chg="mod">
          <ac:chgData name="Johnathan Webster" userId="10b99e358b4b198f" providerId="LiveId" clId="{2C9DAB84-990C-4A9F-A13A-19DAF2142C6D}" dt="2022-11-10T22:19:02.906" v="1934" actId="26606"/>
          <ac:spMkLst>
            <pc:docMk/>
            <pc:sldMk cId="3981240907" sldId="268"/>
            <ac:spMk id="2" creationId="{DAAFC848-D490-5892-59D7-AE802A12972C}"/>
          </ac:spMkLst>
        </pc:spChg>
        <pc:spChg chg="mod">
          <ac:chgData name="Johnathan Webster" userId="10b99e358b4b198f" providerId="LiveId" clId="{2C9DAB84-990C-4A9F-A13A-19DAF2142C6D}" dt="2022-11-10T22:19:02.906" v="1934" actId="26606"/>
          <ac:spMkLst>
            <pc:docMk/>
            <pc:sldMk cId="3981240907" sldId="268"/>
            <ac:spMk id="3" creationId="{01D23D5C-845E-CBCB-8077-209257100B28}"/>
          </ac:spMkLst>
        </pc:spChg>
        <pc:spChg chg="add">
          <ac:chgData name="Johnathan Webster" userId="10b99e358b4b198f" providerId="LiveId" clId="{2C9DAB84-990C-4A9F-A13A-19DAF2142C6D}" dt="2022-11-10T22:19:02.906" v="1934" actId="26606"/>
          <ac:spMkLst>
            <pc:docMk/>
            <pc:sldMk cId="3981240907" sldId="268"/>
            <ac:spMk id="8" creationId="{52723366-C73B-4ED6-ADEF-29911C6BC55F}"/>
          </ac:spMkLst>
        </pc:spChg>
        <pc:spChg chg="add">
          <ac:chgData name="Johnathan Webster" userId="10b99e358b4b198f" providerId="LiveId" clId="{2C9DAB84-990C-4A9F-A13A-19DAF2142C6D}" dt="2022-11-10T22:19:02.906" v="1934" actId="26606"/>
          <ac:spMkLst>
            <pc:docMk/>
            <pc:sldMk cId="3981240907" sldId="268"/>
            <ac:spMk id="10" creationId="{847A4152-8E41-4D1C-B88C-57C5C430A69E}"/>
          </ac:spMkLst>
        </pc:spChg>
        <pc:spChg chg="add">
          <ac:chgData name="Johnathan Webster" userId="10b99e358b4b198f" providerId="LiveId" clId="{2C9DAB84-990C-4A9F-A13A-19DAF2142C6D}" dt="2022-11-10T22:19:02.906" v="1934" actId="26606"/>
          <ac:spMkLst>
            <pc:docMk/>
            <pc:sldMk cId="3981240907" sldId="268"/>
            <ac:spMk id="12" creationId="{999F76F5-72D4-4814-9169-8F535AEEB809}"/>
          </ac:spMkLst>
        </pc:spChg>
        <pc:spChg chg="add">
          <ac:chgData name="Johnathan Webster" userId="10b99e358b4b198f" providerId="LiveId" clId="{2C9DAB84-990C-4A9F-A13A-19DAF2142C6D}" dt="2022-11-10T22:19:02.906" v="1934" actId="26606"/>
          <ac:spMkLst>
            <pc:docMk/>
            <pc:sldMk cId="3981240907" sldId="268"/>
            <ac:spMk id="14" creationId="{C6202988-4466-42C5-B33A-AFABF051B4FE}"/>
          </ac:spMkLst>
        </pc:spChg>
      </pc:sldChg>
      <pc:sldChg chg="addSp modSp new mod modTransition setBg">
        <pc:chgData name="Johnathan Webster" userId="10b99e358b4b198f" providerId="LiveId" clId="{2C9DAB84-990C-4A9F-A13A-19DAF2142C6D}" dt="2022-11-10T22:19:35.928" v="1948"/>
        <pc:sldMkLst>
          <pc:docMk/>
          <pc:sldMk cId="2822591251" sldId="269"/>
        </pc:sldMkLst>
        <pc:spChg chg="mod">
          <ac:chgData name="Johnathan Webster" userId="10b99e358b4b198f" providerId="LiveId" clId="{2C9DAB84-990C-4A9F-A13A-19DAF2142C6D}" dt="2022-11-10T22:19:20.826" v="1946" actId="20577"/>
          <ac:spMkLst>
            <pc:docMk/>
            <pc:sldMk cId="2822591251" sldId="269"/>
            <ac:spMk id="2" creationId="{00E247F0-F2C2-CA34-190E-47F8AA3F0B55}"/>
          </ac:spMkLst>
        </pc:spChg>
        <pc:spChg chg="add">
          <ac:chgData name="Johnathan Webster" userId="10b99e358b4b198f" providerId="LiveId" clId="{2C9DAB84-990C-4A9F-A13A-19DAF2142C6D}" dt="2022-11-10T22:19:16.423" v="1936" actId="26606"/>
          <ac:spMkLst>
            <pc:docMk/>
            <pc:sldMk cId="2822591251" sldId="269"/>
            <ac:spMk id="15" creationId="{D59C2C63-D709-4949-9465-29A52CBEDD3B}"/>
          </ac:spMkLst>
        </pc:spChg>
        <pc:spChg chg="add">
          <ac:chgData name="Johnathan Webster" userId="10b99e358b4b198f" providerId="LiveId" clId="{2C9DAB84-990C-4A9F-A13A-19DAF2142C6D}" dt="2022-11-10T22:19:16.423" v="1936" actId="26606"/>
          <ac:spMkLst>
            <pc:docMk/>
            <pc:sldMk cId="2822591251" sldId="269"/>
            <ac:spMk id="17" creationId="{0EFD2038-15D6-4003-8350-AFEC394EEFA7}"/>
          </ac:spMkLst>
        </pc:spChg>
        <pc:spChg chg="add">
          <ac:chgData name="Johnathan Webster" userId="10b99e358b4b198f" providerId="LiveId" clId="{2C9DAB84-990C-4A9F-A13A-19DAF2142C6D}" dt="2022-11-10T22:19:16.423" v="1936" actId="26606"/>
          <ac:spMkLst>
            <pc:docMk/>
            <pc:sldMk cId="2822591251" sldId="269"/>
            <ac:spMk id="19" creationId="{8CF519C2-F6BE-41BE-A50E-54B98359C914}"/>
          </ac:spMkLst>
        </pc:spChg>
        <pc:grpChg chg="add">
          <ac:chgData name="Johnathan Webster" userId="10b99e358b4b198f" providerId="LiveId" clId="{2C9DAB84-990C-4A9F-A13A-19DAF2142C6D}" dt="2022-11-10T22:19:16.423" v="1936" actId="26606"/>
          <ac:grpSpMkLst>
            <pc:docMk/>
            <pc:sldMk cId="2822591251" sldId="269"/>
            <ac:grpSpMk id="7" creationId="{7575D7A7-3C36-4508-9BC6-70A93BD3C438}"/>
          </ac:grpSpMkLst>
        </pc:grpChg>
        <pc:grpChg chg="add">
          <ac:chgData name="Johnathan Webster" userId="10b99e358b4b198f" providerId="LiveId" clId="{2C9DAB84-990C-4A9F-A13A-19DAF2142C6D}" dt="2022-11-10T22:19:16.423" v="1936" actId="26606"/>
          <ac:grpSpMkLst>
            <pc:docMk/>
            <pc:sldMk cId="2822591251" sldId="269"/>
            <ac:grpSpMk id="21" creationId="{7767AD93-AD3E-4C62-97D5-E54E14B2EAD8}"/>
          </ac:grpSpMkLst>
        </pc:grpChg>
        <pc:cxnChg chg="add">
          <ac:chgData name="Johnathan Webster" userId="10b99e358b4b198f" providerId="LiveId" clId="{2C9DAB84-990C-4A9F-A13A-19DAF2142C6D}" dt="2022-11-10T22:19:16.423" v="1936" actId="26606"/>
          <ac:cxnSpMkLst>
            <pc:docMk/>
            <pc:sldMk cId="2822591251" sldId="269"/>
            <ac:cxnSpMk id="13" creationId="{AE446D0E-6531-40B7-A182-FB8602439777}"/>
          </ac:cxnSpMkLst>
        </pc:cxnChg>
        <pc:cxnChg chg="add">
          <ac:chgData name="Johnathan Webster" userId="10b99e358b4b198f" providerId="LiveId" clId="{2C9DAB84-990C-4A9F-A13A-19DAF2142C6D}" dt="2022-11-10T22:19:16.423" v="1936" actId="26606"/>
          <ac:cxnSpMkLst>
            <pc:docMk/>
            <pc:sldMk cId="2822591251" sldId="269"/>
            <ac:cxnSpMk id="27" creationId="{0772CE55-4C36-44F1-A9BD-379BEB84317D}"/>
          </ac:cxnSpMkLst>
        </pc:cxnChg>
      </pc:sldChg>
      <pc:sldMasterChg chg="add del addSldLayout delSldLayout">
        <pc:chgData name="Johnathan Webster" userId="10b99e358b4b198f" providerId="LiveId" clId="{2C9DAB84-990C-4A9F-A13A-19DAF2142C6D}" dt="2022-11-10T17:43:48.081" v="24" actId="26606"/>
        <pc:sldMasterMkLst>
          <pc:docMk/>
          <pc:sldMasterMk cId="3541320161" sldId="2147483648"/>
        </pc:sldMasterMkLst>
        <pc:sldLayoutChg chg="add del">
          <pc:chgData name="Johnathan Webster" userId="10b99e358b4b198f" providerId="LiveId" clId="{2C9DAB84-990C-4A9F-A13A-19DAF2142C6D}" dt="2022-11-10T17:43:48.081" v="24" actId="26606"/>
          <pc:sldLayoutMkLst>
            <pc:docMk/>
            <pc:sldMasterMk cId="3541320161" sldId="2147483648"/>
            <pc:sldLayoutMk cId="3344886889" sldId="2147483649"/>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2865204326" sldId="2147483650"/>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1511945547" sldId="2147483651"/>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1569171742" sldId="2147483652"/>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283238647" sldId="2147483653"/>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2585412681" sldId="2147483654"/>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3476947307" sldId="2147483655"/>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1104413845" sldId="2147483656"/>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1000975550" sldId="2147483657"/>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2185511098" sldId="2147483658"/>
          </pc:sldLayoutMkLst>
        </pc:sldLayoutChg>
        <pc:sldLayoutChg chg="add del">
          <pc:chgData name="Johnathan Webster" userId="10b99e358b4b198f" providerId="LiveId" clId="{2C9DAB84-990C-4A9F-A13A-19DAF2142C6D}" dt="2022-11-10T17:43:48.081" v="24" actId="26606"/>
          <pc:sldLayoutMkLst>
            <pc:docMk/>
            <pc:sldMasterMk cId="3541320161" sldId="2147483648"/>
            <pc:sldLayoutMk cId="1369914829" sldId="2147483659"/>
          </pc:sldLayoutMkLst>
        </pc:sldLayoutChg>
      </pc:sldMasterChg>
      <pc:sldMasterChg chg="add del addSldLayout delSldLayout">
        <pc:chgData name="Johnathan Webster" userId="10b99e358b4b198f" providerId="LiveId" clId="{2C9DAB84-990C-4A9F-A13A-19DAF2142C6D}" dt="2022-11-10T17:43:48.081" v="24" actId="26606"/>
        <pc:sldMasterMkLst>
          <pc:docMk/>
          <pc:sldMasterMk cId="15171891" sldId="2147483686"/>
        </pc:sldMasterMkLst>
        <pc:sldLayoutChg chg="add del">
          <pc:chgData name="Johnathan Webster" userId="10b99e358b4b198f" providerId="LiveId" clId="{2C9DAB84-990C-4A9F-A13A-19DAF2142C6D}" dt="2022-11-10T17:43:48.081" v="24" actId="26606"/>
          <pc:sldLayoutMkLst>
            <pc:docMk/>
            <pc:sldMasterMk cId="15171891" sldId="2147483686"/>
            <pc:sldLayoutMk cId="3084367575" sldId="2147483675"/>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3382083281" sldId="2147483676"/>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1237962253" sldId="2147483677"/>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2192618684" sldId="2147483678"/>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2188244230" sldId="2147483679"/>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210146078" sldId="2147483680"/>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3193616550" sldId="2147483681"/>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1536346127" sldId="2147483682"/>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2813091244" sldId="2147483683"/>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3538223040" sldId="2147483684"/>
          </pc:sldLayoutMkLst>
        </pc:sldLayoutChg>
        <pc:sldLayoutChg chg="add del">
          <pc:chgData name="Johnathan Webster" userId="10b99e358b4b198f" providerId="LiveId" clId="{2C9DAB84-990C-4A9F-A13A-19DAF2142C6D}" dt="2022-11-10T17:43:48.081" v="24" actId="26606"/>
          <pc:sldLayoutMkLst>
            <pc:docMk/>
            <pc:sldMasterMk cId="15171891" sldId="2147483686"/>
            <pc:sldLayoutMk cId="1142991343" sldId="2147483685"/>
          </pc:sldLayoutMkLst>
        </pc:sldLayoutChg>
      </pc:sldMasterChg>
      <pc:sldMasterChg chg="add del addSldLayout delSldLayout">
        <pc:chgData name="Johnathan Webster" userId="10b99e358b4b198f" providerId="LiveId" clId="{2C9DAB84-990C-4A9F-A13A-19DAF2142C6D}" dt="2022-11-10T17:43:20.439" v="12" actId="26606"/>
        <pc:sldMasterMkLst>
          <pc:docMk/>
          <pc:sldMasterMk cId="4058536069" sldId="2147483712"/>
        </pc:sldMasterMkLst>
        <pc:sldLayoutChg chg="add del">
          <pc:chgData name="Johnathan Webster" userId="10b99e358b4b198f" providerId="LiveId" clId="{2C9DAB84-990C-4A9F-A13A-19DAF2142C6D}" dt="2022-11-10T17:43:20.439" v="12" actId="26606"/>
          <pc:sldLayoutMkLst>
            <pc:docMk/>
            <pc:sldMasterMk cId="4058536069" sldId="2147483712"/>
            <pc:sldLayoutMk cId="128326682" sldId="2147483701"/>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1391608497" sldId="2147483702"/>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1637372148" sldId="2147483703"/>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2308873199" sldId="2147483704"/>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3556001670" sldId="2147483705"/>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909925709" sldId="2147483706"/>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1608661775" sldId="2147483707"/>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3204691278" sldId="2147483708"/>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1397730227" sldId="2147483709"/>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4022445138" sldId="2147483710"/>
          </pc:sldLayoutMkLst>
        </pc:sldLayoutChg>
        <pc:sldLayoutChg chg="add del">
          <pc:chgData name="Johnathan Webster" userId="10b99e358b4b198f" providerId="LiveId" clId="{2C9DAB84-990C-4A9F-A13A-19DAF2142C6D}" dt="2022-11-10T17:43:20.439" v="12" actId="26606"/>
          <pc:sldLayoutMkLst>
            <pc:docMk/>
            <pc:sldMasterMk cId="4058536069" sldId="2147483712"/>
            <pc:sldLayoutMk cId="3640880953" sldId="2147483711"/>
          </pc:sldLayoutMkLst>
        </pc:sldLayoutChg>
      </pc:sldMasterChg>
      <pc:sldMasterChg chg="add del addSldLayout delSldLayout">
        <pc:chgData name="Johnathan Webster" userId="10b99e358b4b198f" providerId="LiveId" clId="{2C9DAB84-990C-4A9F-A13A-19DAF2142C6D}" dt="2022-11-10T17:43:15.927" v="10" actId="26606"/>
        <pc:sldMasterMkLst>
          <pc:docMk/>
          <pc:sldMasterMk cId="386640537" sldId="2147483713"/>
        </pc:sldMasterMkLst>
        <pc:sldLayoutChg chg="add del">
          <pc:chgData name="Johnathan Webster" userId="10b99e358b4b198f" providerId="LiveId" clId="{2C9DAB84-990C-4A9F-A13A-19DAF2142C6D}" dt="2022-11-10T17:43:15.927" v="10" actId="26606"/>
          <pc:sldLayoutMkLst>
            <pc:docMk/>
            <pc:sldMasterMk cId="386640537" sldId="2147483713"/>
            <pc:sldLayoutMk cId="3990107793" sldId="2147483702"/>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3111250505" sldId="2147483703"/>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3821761428" sldId="2147483704"/>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2778526348" sldId="2147483705"/>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2635219241" sldId="2147483706"/>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2044308399" sldId="2147483707"/>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887211419" sldId="2147483708"/>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746625951" sldId="2147483709"/>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2357108950" sldId="2147483710"/>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2611502966" sldId="2147483711"/>
          </pc:sldLayoutMkLst>
        </pc:sldLayoutChg>
        <pc:sldLayoutChg chg="add del">
          <pc:chgData name="Johnathan Webster" userId="10b99e358b4b198f" providerId="LiveId" clId="{2C9DAB84-990C-4A9F-A13A-19DAF2142C6D}" dt="2022-11-10T17:43:15.927" v="10" actId="26606"/>
          <pc:sldLayoutMkLst>
            <pc:docMk/>
            <pc:sldMasterMk cId="386640537" sldId="2147483713"/>
            <pc:sldLayoutMk cId="4146476035" sldId="2147483712"/>
          </pc:sldLayoutMkLst>
        </pc:sldLayoutChg>
      </pc:sldMasterChg>
      <pc:sldMasterChg chg="add del addSldLayout delSldLayout">
        <pc:chgData name="Johnathan Webster" userId="10b99e358b4b198f" providerId="LiveId" clId="{2C9DAB84-990C-4A9F-A13A-19DAF2142C6D}" dt="2022-11-10T17:43:10.347" v="8" actId="26606"/>
        <pc:sldMasterMkLst>
          <pc:docMk/>
          <pc:sldMasterMk cId="3028808924" sldId="2147483726"/>
        </pc:sldMasterMkLst>
        <pc:sldLayoutChg chg="add del">
          <pc:chgData name="Johnathan Webster" userId="10b99e358b4b198f" providerId="LiveId" clId="{2C9DAB84-990C-4A9F-A13A-19DAF2142C6D}" dt="2022-11-10T17:43:10.347" v="8" actId="26606"/>
          <pc:sldLayoutMkLst>
            <pc:docMk/>
            <pc:sldMasterMk cId="3028808924" sldId="2147483726"/>
            <pc:sldLayoutMk cId="3182511125" sldId="2147483715"/>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2052959437" sldId="2147483716"/>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1407362194" sldId="2147483717"/>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3354208528" sldId="2147483718"/>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2414928548" sldId="2147483719"/>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2865364915" sldId="2147483720"/>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1186567616" sldId="2147483721"/>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1293470162" sldId="2147483722"/>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1893492982" sldId="2147483723"/>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3188865315" sldId="2147483724"/>
          </pc:sldLayoutMkLst>
        </pc:sldLayoutChg>
        <pc:sldLayoutChg chg="add del">
          <pc:chgData name="Johnathan Webster" userId="10b99e358b4b198f" providerId="LiveId" clId="{2C9DAB84-990C-4A9F-A13A-19DAF2142C6D}" dt="2022-11-10T17:43:10.347" v="8" actId="26606"/>
          <pc:sldLayoutMkLst>
            <pc:docMk/>
            <pc:sldMasterMk cId="3028808924" sldId="2147483726"/>
            <pc:sldLayoutMk cId="421586237" sldId="2147483725"/>
          </pc:sldLayoutMkLst>
        </pc:sldLayoutChg>
      </pc:sldMasterChg>
      <pc:sldMasterChg chg="add del addSldLayout delSldLayout">
        <pc:chgData name="Johnathan Webster" userId="10b99e358b4b198f" providerId="LiveId" clId="{2C9DAB84-990C-4A9F-A13A-19DAF2142C6D}" dt="2022-11-10T17:43:09.436" v="6" actId="26606"/>
        <pc:sldMasterMkLst>
          <pc:docMk/>
          <pc:sldMasterMk cId="3971842309" sldId="2147483738"/>
        </pc:sldMasterMkLst>
        <pc:sldLayoutChg chg="add del">
          <pc:chgData name="Johnathan Webster" userId="10b99e358b4b198f" providerId="LiveId" clId="{2C9DAB84-990C-4A9F-A13A-19DAF2142C6D}" dt="2022-11-10T17:43:09.436" v="6" actId="26606"/>
          <pc:sldLayoutMkLst>
            <pc:docMk/>
            <pc:sldMasterMk cId="3971842309" sldId="2147483738"/>
            <pc:sldLayoutMk cId="1624948238" sldId="2147483727"/>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1230748981" sldId="2147483728"/>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2881078414" sldId="2147483729"/>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3232280646" sldId="2147483730"/>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523883814" sldId="2147483731"/>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3249176906" sldId="2147483732"/>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2092677060" sldId="2147483733"/>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1558314183" sldId="2147483734"/>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879734500" sldId="2147483735"/>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3791845553" sldId="2147483736"/>
          </pc:sldLayoutMkLst>
        </pc:sldLayoutChg>
        <pc:sldLayoutChg chg="add del">
          <pc:chgData name="Johnathan Webster" userId="10b99e358b4b198f" providerId="LiveId" clId="{2C9DAB84-990C-4A9F-A13A-19DAF2142C6D}" dt="2022-11-10T17:43:09.436" v="6" actId="26606"/>
          <pc:sldLayoutMkLst>
            <pc:docMk/>
            <pc:sldMasterMk cId="3971842309" sldId="2147483738"/>
            <pc:sldLayoutMk cId="838775654" sldId="214748373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1B302-2F7D-458F-8222-B776E9224A6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13EA639-5A10-4C31-A1BE-FCAA9677CCF1}">
      <dgm:prSet/>
      <dgm:spPr/>
      <dgm:t>
        <a:bodyPr/>
        <a:lstStyle/>
        <a:p>
          <a:r>
            <a:rPr lang="en-US"/>
            <a:t>Development is hard!</a:t>
          </a:r>
        </a:p>
      </dgm:t>
    </dgm:pt>
    <dgm:pt modelId="{82BD4CD9-385F-4FF3-8D6B-1BA17E761261}" type="parTrans" cxnId="{762CC97D-B161-447E-ABA2-B9943920B685}">
      <dgm:prSet/>
      <dgm:spPr/>
      <dgm:t>
        <a:bodyPr/>
        <a:lstStyle/>
        <a:p>
          <a:endParaRPr lang="en-US"/>
        </a:p>
      </dgm:t>
    </dgm:pt>
    <dgm:pt modelId="{00260806-A7CE-4B02-940C-A89C306C2ABD}" type="sibTrans" cxnId="{762CC97D-B161-447E-ABA2-B9943920B685}">
      <dgm:prSet/>
      <dgm:spPr/>
      <dgm:t>
        <a:bodyPr/>
        <a:lstStyle/>
        <a:p>
          <a:endParaRPr lang="en-US"/>
        </a:p>
      </dgm:t>
    </dgm:pt>
    <dgm:pt modelId="{1AE0F5C4-F452-4ACD-88E7-0F2CAB789CB6}">
      <dgm:prSet/>
      <dgm:spPr/>
      <dgm:t>
        <a:bodyPr/>
        <a:lstStyle/>
        <a:p>
          <a:r>
            <a:rPr lang="en-US"/>
            <a:t>You never stop learning</a:t>
          </a:r>
        </a:p>
      </dgm:t>
    </dgm:pt>
    <dgm:pt modelId="{E7559528-73C2-44EE-BAC8-F05B12FAF1AD}" type="parTrans" cxnId="{C148356A-F0B4-4E1F-A571-804A3363DCF9}">
      <dgm:prSet/>
      <dgm:spPr/>
      <dgm:t>
        <a:bodyPr/>
        <a:lstStyle/>
        <a:p>
          <a:endParaRPr lang="en-US"/>
        </a:p>
      </dgm:t>
    </dgm:pt>
    <dgm:pt modelId="{86E57E7F-E6C8-4CF5-BF5B-4E47893D4330}" type="sibTrans" cxnId="{C148356A-F0B4-4E1F-A571-804A3363DCF9}">
      <dgm:prSet/>
      <dgm:spPr/>
      <dgm:t>
        <a:bodyPr/>
        <a:lstStyle/>
        <a:p>
          <a:endParaRPr lang="en-US"/>
        </a:p>
      </dgm:t>
    </dgm:pt>
    <dgm:pt modelId="{371AD3E8-B931-4918-B2F2-0CC2FCC5DCD2}">
      <dgm:prSet/>
      <dgm:spPr/>
      <dgm:t>
        <a:bodyPr/>
        <a:lstStyle/>
        <a:p>
          <a:r>
            <a:rPr lang="en-US"/>
            <a:t>It’s a feature not a bug</a:t>
          </a:r>
        </a:p>
      </dgm:t>
    </dgm:pt>
    <dgm:pt modelId="{A4016BAD-558F-4428-B84B-106A5DC44798}" type="parTrans" cxnId="{5554F980-E8A2-46C3-8810-16F4F9FEAE7F}">
      <dgm:prSet/>
      <dgm:spPr/>
      <dgm:t>
        <a:bodyPr/>
        <a:lstStyle/>
        <a:p>
          <a:endParaRPr lang="en-US"/>
        </a:p>
      </dgm:t>
    </dgm:pt>
    <dgm:pt modelId="{649A145A-81D8-4DE2-8221-886AFF04C80C}" type="sibTrans" cxnId="{5554F980-E8A2-46C3-8810-16F4F9FEAE7F}">
      <dgm:prSet/>
      <dgm:spPr/>
      <dgm:t>
        <a:bodyPr/>
        <a:lstStyle/>
        <a:p>
          <a:endParaRPr lang="en-US"/>
        </a:p>
      </dgm:t>
    </dgm:pt>
    <dgm:pt modelId="{FDEAA694-5B10-4DC1-B111-19E1E86ED100}" type="pres">
      <dgm:prSet presAssocID="{DEE1B302-2F7D-458F-8222-B776E9224A67}" presName="hierChild1" presStyleCnt="0">
        <dgm:presLayoutVars>
          <dgm:chPref val="1"/>
          <dgm:dir/>
          <dgm:animOne val="branch"/>
          <dgm:animLvl val="lvl"/>
          <dgm:resizeHandles/>
        </dgm:presLayoutVars>
      </dgm:prSet>
      <dgm:spPr/>
    </dgm:pt>
    <dgm:pt modelId="{FF701CF3-5DA3-4149-9FD8-F37769487254}" type="pres">
      <dgm:prSet presAssocID="{713EA639-5A10-4C31-A1BE-FCAA9677CCF1}" presName="hierRoot1" presStyleCnt="0"/>
      <dgm:spPr/>
    </dgm:pt>
    <dgm:pt modelId="{E6D48DBF-5915-449D-9252-67169878FCAD}" type="pres">
      <dgm:prSet presAssocID="{713EA639-5A10-4C31-A1BE-FCAA9677CCF1}" presName="composite" presStyleCnt="0"/>
      <dgm:spPr/>
    </dgm:pt>
    <dgm:pt modelId="{230BEC27-4203-4C60-93E3-E2CF569BBA0A}" type="pres">
      <dgm:prSet presAssocID="{713EA639-5A10-4C31-A1BE-FCAA9677CCF1}" presName="background" presStyleLbl="node0" presStyleIdx="0" presStyleCnt="3"/>
      <dgm:spPr/>
    </dgm:pt>
    <dgm:pt modelId="{CF3B048D-6849-4877-95FF-D368C5023CD2}" type="pres">
      <dgm:prSet presAssocID="{713EA639-5A10-4C31-A1BE-FCAA9677CCF1}" presName="text" presStyleLbl="fgAcc0" presStyleIdx="0" presStyleCnt="3">
        <dgm:presLayoutVars>
          <dgm:chPref val="3"/>
        </dgm:presLayoutVars>
      </dgm:prSet>
      <dgm:spPr/>
    </dgm:pt>
    <dgm:pt modelId="{ADD71398-5555-4D7F-8493-597FE7418049}" type="pres">
      <dgm:prSet presAssocID="{713EA639-5A10-4C31-A1BE-FCAA9677CCF1}" presName="hierChild2" presStyleCnt="0"/>
      <dgm:spPr/>
    </dgm:pt>
    <dgm:pt modelId="{3FA9CBD3-8C30-46C0-B768-D2910C5BDE02}" type="pres">
      <dgm:prSet presAssocID="{1AE0F5C4-F452-4ACD-88E7-0F2CAB789CB6}" presName="hierRoot1" presStyleCnt="0"/>
      <dgm:spPr/>
    </dgm:pt>
    <dgm:pt modelId="{6B118001-11EA-454A-A349-053821F60D55}" type="pres">
      <dgm:prSet presAssocID="{1AE0F5C4-F452-4ACD-88E7-0F2CAB789CB6}" presName="composite" presStyleCnt="0"/>
      <dgm:spPr/>
    </dgm:pt>
    <dgm:pt modelId="{AA98F705-F932-4A57-9245-3753E3E2DE5B}" type="pres">
      <dgm:prSet presAssocID="{1AE0F5C4-F452-4ACD-88E7-0F2CAB789CB6}" presName="background" presStyleLbl="node0" presStyleIdx="1" presStyleCnt="3"/>
      <dgm:spPr/>
    </dgm:pt>
    <dgm:pt modelId="{D8927EEB-D7C5-4532-B9E5-7A766062620B}" type="pres">
      <dgm:prSet presAssocID="{1AE0F5C4-F452-4ACD-88E7-0F2CAB789CB6}" presName="text" presStyleLbl="fgAcc0" presStyleIdx="1" presStyleCnt="3">
        <dgm:presLayoutVars>
          <dgm:chPref val="3"/>
        </dgm:presLayoutVars>
      </dgm:prSet>
      <dgm:spPr/>
    </dgm:pt>
    <dgm:pt modelId="{B9C887B5-222A-4FF4-BBB0-45FB3BBA2B1C}" type="pres">
      <dgm:prSet presAssocID="{1AE0F5C4-F452-4ACD-88E7-0F2CAB789CB6}" presName="hierChild2" presStyleCnt="0"/>
      <dgm:spPr/>
    </dgm:pt>
    <dgm:pt modelId="{469ED3FF-72D5-48C4-9E5D-ED9B5265780B}" type="pres">
      <dgm:prSet presAssocID="{371AD3E8-B931-4918-B2F2-0CC2FCC5DCD2}" presName="hierRoot1" presStyleCnt="0"/>
      <dgm:spPr/>
    </dgm:pt>
    <dgm:pt modelId="{E2D1A696-F4BC-43F5-A2A4-186A9F0C836C}" type="pres">
      <dgm:prSet presAssocID="{371AD3E8-B931-4918-B2F2-0CC2FCC5DCD2}" presName="composite" presStyleCnt="0"/>
      <dgm:spPr/>
    </dgm:pt>
    <dgm:pt modelId="{5BF6835B-2AD6-43AF-8AB1-807A66799BB5}" type="pres">
      <dgm:prSet presAssocID="{371AD3E8-B931-4918-B2F2-0CC2FCC5DCD2}" presName="background" presStyleLbl="node0" presStyleIdx="2" presStyleCnt="3"/>
      <dgm:spPr/>
    </dgm:pt>
    <dgm:pt modelId="{A5BCDFA4-C106-446D-A4F2-0B99A5E2D26C}" type="pres">
      <dgm:prSet presAssocID="{371AD3E8-B931-4918-B2F2-0CC2FCC5DCD2}" presName="text" presStyleLbl="fgAcc0" presStyleIdx="2" presStyleCnt="3">
        <dgm:presLayoutVars>
          <dgm:chPref val="3"/>
        </dgm:presLayoutVars>
      </dgm:prSet>
      <dgm:spPr/>
    </dgm:pt>
    <dgm:pt modelId="{A88459C8-D2DE-4826-B824-F767DA242C56}" type="pres">
      <dgm:prSet presAssocID="{371AD3E8-B931-4918-B2F2-0CC2FCC5DCD2}" presName="hierChild2" presStyleCnt="0"/>
      <dgm:spPr/>
    </dgm:pt>
  </dgm:ptLst>
  <dgm:cxnLst>
    <dgm:cxn modelId="{81419A2F-D098-4286-988B-19D070D66C50}" type="presOf" srcId="{1AE0F5C4-F452-4ACD-88E7-0F2CAB789CB6}" destId="{D8927EEB-D7C5-4532-B9E5-7A766062620B}" srcOrd="0" destOrd="0" presId="urn:microsoft.com/office/officeart/2005/8/layout/hierarchy1"/>
    <dgm:cxn modelId="{CA665133-1ACC-4185-9BE2-639844951596}" type="presOf" srcId="{371AD3E8-B931-4918-B2F2-0CC2FCC5DCD2}" destId="{A5BCDFA4-C106-446D-A4F2-0B99A5E2D26C}" srcOrd="0" destOrd="0" presId="urn:microsoft.com/office/officeart/2005/8/layout/hierarchy1"/>
    <dgm:cxn modelId="{C148356A-F0B4-4E1F-A571-804A3363DCF9}" srcId="{DEE1B302-2F7D-458F-8222-B776E9224A67}" destId="{1AE0F5C4-F452-4ACD-88E7-0F2CAB789CB6}" srcOrd="1" destOrd="0" parTransId="{E7559528-73C2-44EE-BAC8-F05B12FAF1AD}" sibTransId="{86E57E7F-E6C8-4CF5-BF5B-4E47893D4330}"/>
    <dgm:cxn modelId="{762CC97D-B161-447E-ABA2-B9943920B685}" srcId="{DEE1B302-2F7D-458F-8222-B776E9224A67}" destId="{713EA639-5A10-4C31-A1BE-FCAA9677CCF1}" srcOrd="0" destOrd="0" parTransId="{82BD4CD9-385F-4FF3-8D6B-1BA17E761261}" sibTransId="{00260806-A7CE-4B02-940C-A89C306C2ABD}"/>
    <dgm:cxn modelId="{5554F980-E8A2-46C3-8810-16F4F9FEAE7F}" srcId="{DEE1B302-2F7D-458F-8222-B776E9224A67}" destId="{371AD3E8-B931-4918-B2F2-0CC2FCC5DCD2}" srcOrd="2" destOrd="0" parTransId="{A4016BAD-558F-4428-B84B-106A5DC44798}" sibTransId="{649A145A-81D8-4DE2-8221-886AFF04C80C}"/>
    <dgm:cxn modelId="{C5307BAC-BDAD-4607-B5A7-C358070A2F89}" type="presOf" srcId="{DEE1B302-2F7D-458F-8222-B776E9224A67}" destId="{FDEAA694-5B10-4DC1-B111-19E1E86ED100}" srcOrd="0" destOrd="0" presId="urn:microsoft.com/office/officeart/2005/8/layout/hierarchy1"/>
    <dgm:cxn modelId="{EB9CA7F9-57B2-4737-97B5-83C3F819099D}" type="presOf" srcId="{713EA639-5A10-4C31-A1BE-FCAA9677CCF1}" destId="{CF3B048D-6849-4877-95FF-D368C5023CD2}" srcOrd="0" destOrd="0" presId="urn:microsoft.com/office/officeart/2005/8/layout/hierarchy1"/>
    <dgm:cxn modelId="{20826171-E3A2-4761-A54F-EEE2B11E8CF3}" type="presParOf" srcId="{FDEAA694-5B10-4DC1-B111-19E1E86ED100}" destId="{FF701CF3-5DA3-4149-9FD8-F37769487254}" srcOrd="0" destOrd="0" presId="urn:microsoft.com/office/officeart/2005/8/layout/hierarchy1"/>
    <dgm:cxn modelId="{E4FF7E7B-D480-4024-9F3D-933332B4AEE5}" type="presParOf" srcId="{FF701CF3-5DA3-4149-9FD8-F37769487254}" destId="{E6D48DBF-5915-449D-9252-67169878FCAD}" srcOrd="0" destOrd="0" presId="urn:microsoft.com/office/officeart/2005/8/layout/hierarchy1"/>
    <dgm:cxn modelId="{FE08B44D-5E06-43D9-8197-F3E9A9C1251C}" type="presParOf" srcId="{E6D48DBF-5915-449D-9252-67169878FCAD}" destId="{230BEC27-4203-4C60-93E3-E2CF569BBA0A}" srcOrd="0" destOrd="0" presId="urn:microsoft.com/office/officeart/2005/8/layout/hierarchy1"/>
    <dgm:cxn modelId="{172EFBDF-4349-47CB-B3F9-29844033F055}" type="presParOf" srcId="{E6D48DBF-5915-449D-9252-67169878FCAD}" destId="{CF3B048D-6849-4877-95FF-D368C5023CD2}" srcOrd="1" destOrd="0" presId="urn:microsoft.com/office/officeart/2005/8/layout/hierarchy1"/>
    <dgm:cxn modelId="{306B6B2D-23FD-4398-8B1C-F4A19B706ECE}" type="presParOf" srcId="{FF701CF3-5DA3-4149-9FD8-F37769487254}" destId="{ADD71398-5555-4D7F-8493-597FE7418049}" srcOrd="1" destOrd="0" presId="urn:microsoft.com/office/officeart/2005/8/layout/hierarchy1"/>
    <dgm:cxn modelId="{35125C2B-EBF8-4ADA-9546-12F01D4B71DC}" type="presParOf" srcId="{FDEAA694-5B10-4DC1-B111-19E1E86ED100}" destId="{3FA9CBD3-8C30-46C0-B768-D2910C5BDE02}" srcOrd="1" destOrd="0" presId="urn:microsoft.com/office/officeart/2005/8/layout/hierarchy1"/>
    <dgm:cxn modelId="{250AA7D9-2DFB-4C1F-BDBD-716F3A7D5477}" type="presParOf" srcId="{3FA9CBD3-8C30-46C0-B768-D2910C5BDE02}" destId="{6B118001-11EA-454A-A349-053821F60D55}" srcOrd="0" destOrd="0" presId="urn:microsoft.com/office/officeart/2005/8/layout/hierarchy1"/>
    <dgm:cxn modelId="{1192F472-6EA7-47E9-A169-6243BECB0DB8}" type="presParOf" srcId="{6B118001-11EA-454A-A349-053821F60D55}" destId="{AA98F705-F932-4A57-9245-3753E3E2DE5B}" srcOrd="0" destOrd="0" presId="urn:microsoft.com/office/officeart/2005/8/layout/hierarchy1"/>
    <dgm:cxn modelId="{16774068-4395-4D2C-8232-F03D6D3A58EA}" type="presParOf" srcId="{6B118001-11EA-454A-A349-053821F60D55}" destId="{D8927EEB-D7C5-4532-B9E5-7A766062620B}" srcOrd="1" destOrd="0" presId="urn:microsoft.com/office/officeart/2005/8/layout/hierarchy1"/>
    <dgm:cxn modelId="{D32B43A4-3242-438B-8018-2275923CE398}" type="presParOf" srcId="{3FA9CBD3-8C30-46C0-B768-D2910C5BDE02}" destId="{B9C887B5-222A-4FF4-BBB0-45FB3BBA2B1C}" srcOrd="1" destOrd="0" presId="urn:microsoft.com/office/officeart/2005/8/layout/hierarchy1"/>
    <dgm:cxn modelId="{B9ABBC5C-C1A8-45F7-BBB6-E6259BFF1C21}" type="presParOf" srcId="{FDEAA694-5B10-4DC1-B111-19E1E86ED100}" destId="{469ED3FF-72D5-48C4-9E5D-ED9B5265780B}" srcOrd="2" destOrd="0" presId="urn:microsoft.com/office/officeart/2005/8/layout/hierarchy1"/>
    <dgm:cxn modelId="{8B0379A7-613C-43BC-AD57-1270EBCEED8A}" type="presParOf" srcId="{469ED3FF-72D5-48C4-9E5D-ED9B5265780B}" destId="{E2D1A696-F4BC-43F5-A2A4-186A9F0C836C}" srcOrd="0" destOrd="0" presId="urn:microsoft.com/office/officeart/2005/8/layout/hierarchy1"/>
    <dgm:cxn modelId="{AEF3D70B-0B03-4A9B-B7F7-49FCC23B4178}" type="presParOf" srcId="{E2D1A696-F4BC-43F5-A2A4-186A9F0C836C}" destId="{5BF6835B-2AD6-43AF-8AB1-807A66799BB5}" srcOrd="0" destOrd="0" presId="urn:microsoft.com/office/officeart/2005/8/layout/hierarchy1"/>
    <dgm:cxn modelId="{E39EBF6E-304A-4843-9824-C52676708642}" type="presParOf" srcId="{E2D1A696-F4BC-43F5-A2A4-186A9F0C836C}" destId="{A5BCDFA4-C106-446D-A4F2-0B99A5E2D26C}" srcOrd="1" destOrd="0" presId="urn:microsoft.com/office/officeart/2005/8/layout/hierarchy1"/>
    <dgm:cxn modelId="{F25B2B9A-2824-4F41-9A94-75FC1BD0292E}" type="presParOf" srcId="{469ED3FF-72D5-48C4-9E5D-ED9B5265780B}" destId="{A88459C8-D2DE-4826-B824-F767DA242C5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BEC27-4203-4C60-93E3-E2CF569BBA0A}">
      <dsp:nvSpPr>
        <dsp:cNvPr id="0" name=""/>
        <dsp:cNvSpPr/>
      </dsp:nvSpPr>
      <dsp:spPr>
        <a:xfrm>
          <a:off x="0"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3B048D-6849-4877-95FF-D368C5023CD2}">
      <dsp:nvSpPr>
        <dsp:cNvPr id="0" name=""/>
        <dsp:cNvSpPr/>
      </dsp:nvSpPr>
      <dsp:spPr>
        <a:xfrm>
          <a:off x="300037"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Development is hard!</a:t>
          </a:r>
        </a:p>
      </dsp:txBody>
      <dsp:txXfrm>
        <a:off x="350259" y="772824"/>
        <a:ext cx="2599892" cy="1614269"/>
      </dsp:txXfrm>
    </dsp:sp>
    <dsp:sp modelId="{AA98F705-F932-4A57-9245-3753E3E2DE5B}">
      <dsp:nvSpPr>
        <dsp:cNvPr id="0" name=""/>
        <dsp:cNvSpPr/>
      </dsp:nvSpPr>
      <dsp:spPr>
        <a:xfrm>
          <a:off x="3300411"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927EEB-D7C5-4532-B9E5-7A766062620B}">
      <dsp:nvSpPr>
        <dsp:cNvPr id="0" name=""/>
        <dsp:cNvSpPr/>
      </dsp:nvSpPr>
      <dsp:spPr>
        <a:xfrm>
          <a:off x="3600448"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You never stop learning</a:t>
          </a:r>
        </a:p>
      </dsp:txBody>
      <dsp:txXfrm>
        <a:off x="3650670" y="772824"/>
        <a:ext cx="2599892" cy="1614269"/>
      </dsp:txXfrm>
    </dsp:sp>
    <dsp:sp modelId="{5BF6835B-2AD6-43AF-8AB1-807A66799BB5}">
      <dsp:nvSpPr>
        <dsp:cNvPr id="0" name=""/>
        <dsp:cNvSpPr/>
      </dsp:nvSpPr>
      <dsp:spPr>
        <a:xfrm>
          <a:off x="6600822" y="437566"/>
          <a:ext cx="2700336" cy="17147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CDFA4-C106-446D-A4F2-0B99A5E2D26C}">
      <dsp:nvSpPr>
        <dsp:cNvPr id="0" name=""/>
        <dsp:cNvSpPr/>
      </dsp:nvSpPr>
      <dsp:spPr>
        <a:xfrm>
          <a:off x="6900860" y="722602"/>
          <a:ext cx="2700336" cy="171471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It’s a feature not a bug</a:t>
          </a:r>
        </a:p>
      </dsp:txBody>
      <dsp:txXfrm>
        <a:off x="6951082" y="772824"/>
        <a:ext cx="2599892" cy="16142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3F9553F-106F-4813-AF4F-7A1A3530AD9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035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990879-236D-45FF-9C71-CD1F9892961E}"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80873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803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917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56201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67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1301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53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990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298162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90879-236D-45FF-9C71-CD1F9892961E}" type="datetimeFigureOut">
              <a:rPr lang="en-US" smtClean="0"/>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9553F-106F-4813-AF4F-7A1A3530AD9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625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990879-236D-45FF-9C71-CD1F9892961E}"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176361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990879-236D-45FF-9C71-CD1F9892961E}" type="datetimeFigureOut">
              <a:rPr lang="en-US" smtClean="0"/>
              <a:t>11/11/2022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F9553F-106F-4813-AF4F-7A1A3530AD9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499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90879-236D-45FF-9C71-CD1F9892961E}" type="datetimeFigureOut">
              <a:rPr lang="en-US" smtClean="0"/>
              <a:t>11/11/2022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F9553F-106F-4813-AF4F-7A1A3530AD9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8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90879-236D-45FF-9C71-CD1F9892961E}" type="datetimeFigureOut">
              <a:rPr lang="en-US" smtClean="0"/>
              <a:t>11/11/2022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124667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990879-236D-45FF-9C71-CD1F9892961E}"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9553F-106F-4813-AF4F-7A1A3530AD9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042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990879-236D-45FF-9C71-CD1F9892961E}" type="datetimeFigureOut">
              <a:rPr lang="en-US" smtClean="0"/>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9553F-106F-4813-AF4F-7A1A3530AD97}" type="slidenum">
              <a:rPr lang="en-US" smtClean="0"/>
              <a:t>‹#›</a:t>
            </a:fld>
            <a:endParaRPr lang="en-US"/>
          </a:p>
        </p:txBody>
      </p:sp>
    </p:spTree>
    <p:extLst>
      <p:ext uri="{BB962C8B-B14F-4D97-AF65-F5344CB8AC3E}">
        <p14:creationId xmlns:p14="http://schemas.microsoft.com/office/powerpoint/2010/main" val="374654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990879-236D-45FF-9C71-CD1F9892961E}" type="datetimeFigureOut">
              <a:rPr lang="en-US" smtClean="0"/>
              <a:t>11/11/2022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F9553F-106F-4813-AF4F-7A1A3530AD97}" type="slidenum">
              <a:rPr lang="en-US" smtClean="0"/>
              <a:t>‹#›</a:t>
            </a:fld>
            <a:endParaRPr lang="en-US"/>
          </a:p>
        </p:txBody>
      </p:sp>
    </p:spTree>
    <p:extLst>
      <p:ext uri="{BB962C8B-B14F-4D97-AF65-F5344CB8AC3E}">
        <p14:creationId xmlns:p14="http://schemas.microsoft.com/office/powerpoint/2010/main" val="208154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c/Gdquest" TargetMode="External"/><Relationship Id="rId3" Type="http://schemas.openxmlformats.org/officeDocument/2006/relationships/hyperlink" Target="https://docs.godotengine.org/en/stable/" TargetMode="External"/><Relationship Id="rId7" Type="http://schemas.openxmlformats.org/officeDocument/2006/relationships/hyperlink" Target="https://code.visualstudio.com/"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dotnet.microsoft.com/download" TargetMode="External"/><Relationship Id="rId5" Type="http://schemas.openxmlformats.org/officeDocument/2006/relationships/hyperlink" Target="https://www.kenney.nl/assets" TargetMode="External"/><Relationship Id="rId10" Type="http://schemas.openxmlformats.org/officeDocument/2006/relationships/hyperlink" Target="https://www.youtube.com/c/FinePointCGI" TargetMode="External"/><Relationship Id="rId4" Type="http://schemas.openxmlformats.org/officeDocument/2006/relationships/hyperlink" Target="https://docs.microsoft.com/en-us/windows/" TargetMode="External"/><Relationship Id="rId9" Type="http://schemas.openxmlformats.org/officeDocument/2006/relationships/hyperlink" Target="https://www.youtube.com/c/BornC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 descr="Logo&#10;&#10;Description automatically generated">
            <a:extLst>
              <a:ext uri="{FF2B5EF4-FFF2-40B4-BE49-F238E27FC236}">
                <a16:creationId xmlns:a16="http://schemas.microsoft.com/office/drawing/2014/main" id="{AF00D975-D8E3-BA99-0386-535FB961F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311" y="1552406"/>
            <a:ext cx="3635375" cy="113506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12">
            <a:extLst>
              <a:ext uri="{FF2B5EF4-FFF2-40B4-BE49-F238E27FC236}">
                <a16:creationId xmlns:a16="http://schemas.microsoft.com/office/drawing/2014/main" id="{D20DB8F9-34F5-2C24-58D2-C900ECF8E322}"/>
              </a:ext>
            </a:extLst>
          </p:cNvPr>
          <p:cNvSpPr>
            <a:spLocks noChangeArrowheads="1"/>
          </p:cNvSpPr>
          <p:nvPr/>
        </p:nvSpPr>
        <p:spPr bwMode="auto">
          <a:xfrm>
            <a:off x="3852153" y="21953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TextBox 29">
            <a:extLst>
              <a:ext uri="{FF2B5EF4-FFF2-40B4-BE49-F238E27FC236}">
                <a16:creationId xmlns:a16="http://schemas.microsoft.com/office/drawing/2014/main" id="{7740ED18-66E9-5005-2DB4-239D41665DC5}"/>
              </a:ext>
            </a:extLst>
          </p:cNvPr>
          <p:cNvSpPr txBox="1"/>
          <p:nvPr/>
        </p:nvSpPr>
        <p:spPr>
          <a:xfrm>
            <a:off x="4278312" y="2649505"/>
            <a:ext cx="3635375" cy="382925"/>
          </a:xfrm>
          <a:prstGeom prst="rect">
            <a:avLst/>
          </a:prstGeom>
          <a:noFill/>
        </p:spPr>
        <p:txBody>
          <a:bodyPr wrap="square">
            <a:spAutoFit/>
          </a:bodyPr>
          <a:lstStyle/>
          <a:p>
            <a:pPr marL="0" marR="0" algn="ctr">
              <a:lnSpc>
                <a:spcPct val="115000"/>
              </a:lnSpc>
              <a:spcBef>
                <a:spcPts val="0"/>
              </a:spcBef>
              <a:spcAft>
                <a:spcPts val="800"/>
              </a:spcAft>
            </a:pPr>
            <a:r>
              <a:rPr lang="en-US" sz="1800" b="1" dirty="0">
                <a:effectLst/>
                <a:latin typeface="Lato" panose="020F0502020204030203" pitchFamily="34" charset="0"/>
                <a:ea typeface="Calibri" panose="020F0502020204030204" pitchFamily="34" charset="0"/>
                <a:cs typeface="Times New Roman" panose="02020603050405020304" pitchFamily="18" charset="0"/>
              </a:rPr>
              <a:t>22/FA-COP-2939-68831</a:t>
            </a: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6166E881-D588-1342-E40C-A063281355F3}"/>
              </a:ext>
            </a:extLst>
          </p:cNvPr>
          <p:cNvSpPr txBox="1"/>
          <p:nvPr/>
        </p:nvSpPr>
        <p:spPr>
          <a:xfrm>
            <a:off x="2085772" y="3059013"/>
            <a:ext cx="8020454" cy="804644"/>
          </a:xfrm>
          <a:prstGeom prst="rect">
            <a:avLst/>
          </a:prstGeom>
          <a:noFill/>
        </p:spPr>
        <p:txBody>
          <a:bodyPr wrap="square">
            <a:spAutoFit/>
          </a:bodyPr>
          <a:lstStyle/>
          <a:p>
            <a:pPr marL="0" marR="0" algn="ctr">
              <a:lnSpc>
                <a:spcPct val="115000"/>
              </a:lnSpc>
              <a:spcBef>
                <a:spcPts val="0"/>
              </a:spcBef>
              <a:spcAft>
                <a:spcPts val="800"/>
              </a:spcAft>
            </a:pPr>
            <a:r>
              <a:rPr lang="en-US" sz="1800" b="1" dirty="0">
                <a:effectLst/>
                <a:latin typeface="Segoe UI Light" panose="020B0502040204020203" pitchFamily="34" charset="0"/>
                <a:ea typeface="Calibri" panose="020F0502020204030204" pitchFamily="34" charset="0"/>
                <a:cs typeface="Times New Roman" panose="02020603050405020304" pitchFamily="18" charset="0"/>
              </a:rPr>
              <a:t>Capstone Project Presentation</a:t>
            </a:r>
            <a:endParaRPr lang="en-US" sz="105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pPr>
            <a:r>
              <a:rPr lang="en-US" sz="1800" b="1" dirty="0">
                <a:effectLst/>
                <a:latin typeface="Segoe UI Light" panose="020B0502040204020203" pitchFamily="34" charset="0"/>
                <a:ea typeface="Calibri" panose="020F0502020204030204" pitchFamily="34" charset="0"/>
                <a:cs typeface="Times New Roman" panose="02020603050405020304" pitchFamily="18" charset="0"/>
              </a:rPr>
              <a:t>Game Development with GODOT: Abyssal</a:t>
            </a:r>
            <a:endParaRPr lang="en-US" sz="105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CA73D532-CE01-6EBC-95EA-C3D1DA3F76D1}"/>
              </a:ext>
            </a:extLst>
          </p:cNvPr>
          <p:cNvSpPr txBox="1"/>
          <p:nvPr/>
        </p:nvSpPr>
        <p:spPr>
          <a:xfrm>
            <a:off x="3182042" y="4137329"/>
            <a:ext cx="5827915" cy="1261884"/>
          </a:xfrm>
          <a:prstGeom prst="rect">
            <a:avLst/>
          </a:prstGeom>
          <a:noFill/>
        </p:spPr>
        <p:txBody>
          <a:bodyPr wrap="square">
            <a:spAutoFit/>
          </a:bodyPr>
          <a:lstStyle/>
          <a:p>
            <a:pPr marL="0" marR="0" algn="ctr">
              <a:spcBef>
                <a:spcPts val="0"/>
              </a:spcBef>
              <a:spcAft>
                <a:spcPts val="800"/>
              </a:spcAft>
            </a:pPr>
            <a:r>
              <a:rPr lang="en-US" sz="1400" dirty="0">
                <a:effectLst/>
                <a:latin typeface="Segoe UI Light" panose="020B0502040204020203" pitchFamily="34" charset="0"/>
                <a:ea typeface="Calibri" panose="020F0502020204030204" pitchFamily="34" charset="0"/>
                <a:cs typeface="Times New Roman" panose="02020603050405020304" pitchFamily="18" charset="0"/>
              </a:rPr>
              <a:t>Created By: Johnathan Webster</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800"/>
              </a:spcAft>
            </a:pPr>
            <a:r>
              <a:rPr lang="en-US" sz="1400" dirty="0">
                <a:effectLst/>
                <a:latin typeface="Segoe UI Light" panose="020B0502040204020203" pitchFamily="34" charset="0"/>
                <a:ea typeface="Calibri" panose="020F0502020204030204" pitchFamily="34" charset="0"/>
                <a:cs typeface="Times New Roman" panose="02020603050405020304" pitchFamily="18" charset="0"/>
              </a:rPr>
              <a:t>Student Number: 1040332</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800"/>
              </a:spcAft>
            </a:pPr>
            <a:r>
              <a:rPr lang="en-US" sz="1400" dirty="0">
                <a:effectLst/>
                <a:latin typeface="Segoe UI Light" panose="020B0502040204020203" pitchFamily="34" charset="0"/>
                <a:ea typeface="Calibri" panose="020F0502020204030204" pitchFamily="34" charset="0"/>
                <a:cs typeface="Times New Roman" panose="02020603050405020304" pitchFamily="18" charset="0"/>
              </a:rPr>
              <a:t>Instructor: Dr. </a:t>
            </a:r>
            <a:r>
              <a:rPr lang="en-US" sz="1400" dirty="0" err="1">
                <a:effectLst/>
                <a:latin typeface="Segoe UI Light" panose="020B0502040204020203" pitchFamily="34" charset="0"/>
                <a:ea typeface="Calibri" panose="020F0502020204030204" pitchFamily="34" charset="0"/>
                <a:cs typeface="Times New Roman" panose="02020603050405020304" pitchFamily="18" charset="0"/>
              </a:rPr>
              <a:t>Banisakher</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800"/>
              </a:spcAft>
            </a:pPr>
            <a:r>
              <a:rPr lang="en-US" sz="1400" dirty="0">
                <a:effectLst/>
                <a:latin typeface="Segoe UI Light" panose="020B0502040204020203" pitchFamily="34" charset="0"/>
                <a:ea typeface="Calibri" panose="020F0502020204030204" pitchFamily="34" charset="0"/>
                <a:cs typeface="Times New Roman" panose="02020603050405020304" pitchFamily="18" charset="0"/>
              </a:rPr>
              <a:t>Date: 11/10/2022</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621921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E3DF7C-E1AB-CBE3-BD71-73552BDF6780}"/>
              </a:ext>
            </a:extLst>
          </p:cNvPr>
          <p:cNvSpPr>
            <a:spLocks noGrp="1"/>
          </p:cNvSpPr>
          <p:nvPr>
            <p:ph type="body" sz="half" idx="2"/>
          </p:nvPr>
        </p:nvSpPr>
        <p:spPr>
          <a:xfrm>
            <a:off x="2975092" y="1047742"/>
            <a:ext cx="6241816" cy="3538236"/>
          </a:xfrm>
        </p:spPr>
        <p:txBody>
          <a:bodyPr>
            <a:normAutofit/>
          </a:bodyPr>
          <a:lstStyle/>
          <a:p>
            <a:r>
              <a:rPr lang="en-US" sz="2000" dirty="0"/>
              <a:t>When we combine all these together, we get a scene that resembles that of a platformer</a:t>
            </a:r>
          </a:p>
        </p:txBody>
      </p:sp>
      <p:pic>
        <p:nvPicPr>
          <p:cNvPr id="2" name="Level Showcase_Trim">
            <a:hlinkClick r:id="" action="ppaction://media"/>
            <a:extLst>
              <a:ext uri="{FF2B5EF4-FFF2-40B4-BE49-F238E27FC236}">
                <a16:creationId xmlns:a16="http://schemas.microsoft.com/office/drawing/2014/main" id="{C47658B9-523F-6BB9-FAA6-4824EDE4AF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0416" b="21263"/>
          <a:stretch/>
        </p:blipFill>
        <p:spPr>
          <a:xfrm>
            <a:off x="2804160" y="1887221"/>
            <a:ext cx="6583680" cy="3827202"/>
          </a:xfrm>
          <a:prstGeom prst="rect">
            <a:avLst/>
          </a:prstGeom>
        </p:spPr>
      </p:pic>
    </p:spTree>
    <p:extLst>
      <p:ext uri="{BB962C8B-B14F-4D97-AF65-F5344CB8AC3E}">
        <p14:creationId xmlns:p14="http://schemas.microsoft.com/office/powerpoint/2010/main" val="9759146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29">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2" name="Rectangle 31">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BE444-C4C7-3078-A7CB-49C775EC257D}"/>
              </a:ext>
            </a:extLst>
          </p:cNvPr>
          <p:cNvSpPr>
            <a:spLocks noGrp="1"/>
          </p:cNvSpPr>
          <p:nvPr>
            <p:ph type="ctrTitle"/>
          </p:nvPr>
        </p:nvSpPr>
        <p:spPr>
          <a:xfrm>
            <a:off x="804421" y="796374"/>
            <a:ext cx="10583158" cy="880027"/>
          </a:xfrm>
        </p:spPr>
        <p:txBody>
          <a:bodyPr vert="horz" lIns="91440" tIns="45720" rIns="91440" bIns="45720" rtlCol="0" anchor="ctr">
            <a:normAutofit/>
          </a:bodyPr>
          <a:lstStyle/>
          <a:p>
            <a:r>
              <a:rPr lang="en-US" sz="4400">
                <a:solidFill>
                  <a:srgbClr val="FFFFFF"/>
                </a:solidFill>
              </a:rPr>
              <a:t>Conclusion</a:t>
            </a:r>
          </a:p>
        </p:txBody>
      </p:sp>
      <p:sp>
        <p:nvSpPr>
          <p:cNvPr id="36" name="Rectangle 35">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8E9E61-E1FB-DFBD-F8AA-1BF6819F33DE}"/>
              </a:ext>
            </a:extLst>
          </p:cNvPr>
          <p:cNvSpPr txBox="1"/>
          <p:nvPr/>
        </p:nvSpPr>
        <p:spPr>
          <a:xfrm>
            <a:off x="1295401" y="2612256"/>
            <a:ext cx="9601196" cy="3263612"/>
          </a:xfrm>
          <a:prstGeom prst="rect">
            <a:avLst/>
          </a:prstGeom>
        </p:spPr>
        <p:txBody>
          <a:bodyPr vert="horz" lIns="91440" tIns="45720" rIns="91440" bIns="45720" rtlCol="0" anchor="t">
            <a:normAutofit/>
          </a:bodyPr>
          <a:lstStyle/>
          <a:p>
            <a:pPr marL="0" marR="0">
              <a:spcBef>
                <a:spcPct val="20000"/>
              </a:spcBef>
              <a:spcAft>
                <a:spcPts val="600"/>
              </a:spcAft>
              <a:buClr>
                <a:schemeClr val="accent1"/>
              </a:buClr>
              <a:buSzPct val="115000"/>
              <a:buFont typeface="Arial"/>
              <a:buChar char="•"/>
            </a:pPr>
            <a:r>
              <a:rPr lang="en-US" sz="2000" dirty="0">
                <a:solidFill>
                  <a:schemeClr val="tx1">
                    <a:lumMod val="85000"/>
                    <a:lumOff val="15000"/>
                  </a:schemeClr>
                </a:solidFill>
              </a:rPr>
              <a:t>Abyssal was a fun and huge learning experience. This project taught me multiple things from time management, organization, how software programs interact with one another and most importantly to research. The amount of effort put into this simple program is one that I am proud of and truly admire all developers out there who provided all the content and resources I was able to utilize for free. I am proud I was able to deliver most of the original content that was described in the beginning, however, I quickly realized that I was being too ambitious. I was unable to include multiple features I originally planned and had to adjust my test matrix to meet requirements. </a:t>
            </a:r>
          </a:p>
        </p:txBody>
      </p:sp>
    </p:spTree>
    <p:extLst>
      <p:ext uri="{BB962C8B-B14F-4D97-AF65-F5344CB8AC3E}">
        <p14:creationId xmlns:p14="http://schemas.microsoft.com/office/powerpoint/2010/main" val="2728733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FC848-D490-5892-59D7-AE802A12972C}"/>
              </a:ext>
            </a:extLst>
          </p:cNvPr>
          <p:cNvSpPr>
            <a:spLocks noGrp="1"/>
          </p:cNvSpPr>
          <p:nvPr>
            <p:ph type="title"/>
          </p:nvPr>
        </p:nvSpPr>
        <p:spPr>
          <a:xfrm>
            <a:off x="804421" y="796374"/>
            <a:ext cx="10583158" cy="880027"/>
          </a:xfrm>
        </p:spPr>
        <p:txBody>
          <a:bodyPr>
            <a:normAutofit/>
          </a:bodyPr>
          <a:lstStyle/>
          <a:p>
            <a:r>
              <a:rPr lang="en-US" dirty="0">
                <a:solidFill>
                  <a:srgbClr val="FFFFFF"/>
                </a:solidFill>
              </a:rPr>
              <a:t>References</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D23D5C-845E-CBCB-8077-209257100B28}"/>
              </a:ext>
            </a:extLst>
          </p:cNvPr>
          <p:cNvSpPr>
            <a:spLocks noGrp="1"/>
          </p:cNvSpPr>
          <p:nvPr>
            <p:ph idx="1"/>
          </p:nvPr>
        </p:nvSpPr>
        <p:spPr>
          <a:xfrm>
            <a:off x="1295401" y="2612256"/>
            <a:ext cx="9601196" cy="3263612"/>
          </a:xfrm>
        </p:spPr>
        <p:txBody>
          <a:bodyPr>
            <a:normAutofit/>
          </a:bodyPr>
          <a:lstStyle/>
          <a:p>
            <a:pPr marL="0" marR="0">
              <a:lnSpc>
                <a:spcPct val="90000"/>
              </a:lnSpc>
              <a:spcBef>
                <a:spcPts val="0"/>
              </a:spcBef>
              <a:spcAft>
                <a:spcPts val="800"/>
              </a:spcAft>
            </a:pPr>
            <a:r>
              <a:rPr lang="en-US" sz="1900" dirty="0">
                <a:effectLst/>
                <a:latin typeface="Segoe UI" panose="020B0502040204020203" pitchFamily="34" charset="0"/>
                <a:ea typeface="Calibri" panose="020F0502020204030204" pitchFamily="34" charset="0"/>
                <a:cs typeface="Times New Roman" panose="02020603050405020304" pitchFamily="18" charset="0"/>
              </a:rPr>
              <a:t>Godot game engine documentation: </a:t>
            </a:r>
            <a:r>
              <a:rPr lang="en-US" sz="1900" u="sng" dirty="0">
                <a:effectLst/>
                <a:latin typeface="Segoe UI" panose="020B0502040204020203" pitchFamily="34" charset="0"/>
                <a:ea typeface="Calibri" panose="020F0502020204030204" pitchFamily="34" charset="0"/>
                <a:cs typeface="Times New Roman" panose="02020603050405020304" pitchFamily="18" charset="0"/>
                <a:hlinkClick r:id="rId3"/>
              </a:rPr>
              <a:t>https://docs.godotengine.org/en/stable/</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900" dirty="0">
                <a:effectLst/>
                <a:latin typeface="Segoe UI" panose="020B0502040204020203" pitchFamily="34" charset="0"/>
                <a:ea typeface="Calibri" panose="020F0502020204030204" pitchFamily="34" charset="0"/>
                <a:cs typeface="Times New Roman" panose="02020603050405020304" pitchFamily="18" charset="0"/>
              </a:rPr>
              <a:t>Windows Operating System: </a:t>
            </a:r>
            <a:r>
              <a:rPr lang="en-US" sz="1900" u="sng" dirty="0">
                <a:effectLst/>
                <a:latin typeface="Segoe UI" panose="020B0502040204020203" pitchFamily="34" charset="0"/>
                <a:ea typeface="Calibri" panose="020F0502020204030204" pitchFamily="34" charset="0"/>
                <a:cs typeface="Times New Roman" panose="02020603050405020304" pitchFamily="18" charset="0"/>
                <a:hlinkClick r:id="rId4"/>
              </a:rPr>
              <a:t>https://docs.microsoft.com/en-us/windows/</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900" dirty="0">
                <a:effectLst/>
                <a:latin typeface="Segoe UI" panose="020B0502040204020203" pitchFamily="34" charset="0"/>
                <a:ea typeface="Calibri" panose="020F0502020204030204" pitchFamily="34" charset="0"/>
                <a:cs typeface="Times New Roman" panose="02020603050405020304" pitchFamily="18" charset="0"/>
              </a:rPr>
              <a:t>Asset Artist: </a:t>
            </a:r>
            <a:r>
              <a:rPr lang="en-US" sz="1900" u="sng" dirty="0">
                <a:effectLst/>
                <a:latin typeface="Segoe UI" panose="020B0502040204020203" pitchFamily="34" charset="0"/>
                <a:ea typeface="Calibri" panose="020F0502020204030204" pitchFamily="34" charset="0"/>
                <a:cs typeface="Times New Roman" panose="02020603050405020304" pitchFamily="18" charset="0"/>
                <a:hlinkClick r:id="rId5"/>
              </a:rPr>
              <a:t>https://www.kenney.nl/assets</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900" dirty="0">
                <a:effectLst/>
                <a:latin typeface="Segoe UI" panose="020B0502040204020203" pitchFamily="34" charset="0"/>
                <a:ea typeface="Calibri" panose="020F0502020204030204" pitchFamily="34" charset="0"/>
                <a:cs typeface="Times New Roman" panose="02020603050405020304" pitchFamily="18" charset="0"/>
              </a:rPr>
              <a:t>.</a:t>
            </a:r>
            <a:r>
              <a:rPr lang="en-US" sz="1900" u="sng" dirty="0">
                <a:effectLst/>
                <a:latin typeface="Segoe UI" panose="020B0502040204020203" pitchFamily="34" charset="0"/>
                <a:ea typeface="Calibri" panose="020F0502020204030204" pitchFamily="34" charset="0"/>
                <a:cs typeface="Times New Roman" panose="02020603050405020304" pitchFamily="18" charset="0"/>
                <a:hlinkClick r:id="rId6"/>
              </a:rPr>
              <a:t>NET SDK</a:t>
            </a:r>
            <a:r>
              <a:rPr lang="en-US" sz="1900" dirty="0">
                <a:effectLst/>
                <a:latin typeface="Segoe UI" panose="020B0502040204020203" pitchFamily="34" charset="0"/>
                <a:ea typeface="Calibri" panose="020F0502020204030204" pitchFamily="34" charset="0"/>
                <a:cs typeface="Times New Roman" panose="02020603050405020304" pitchFamily="18" charset="0"/>
              </a:rPr>
              <a:t>: Framework for Mono Version</a:t>
            </a:r>
          </a:p>
          <a:p>
            <a:pPr marL="0" marR="0">
              <a:lnSpc>
                <a:spcPct val="90000"/>
              </a:lnSpc>
              <a:spcBef>
                <a:spcPts val="0"/>
              </a:spcBef>
              <a:spcAft>
                <a:spcPts val="800"/>
              </a:spcAft>
            </a:pPr>
            <a:r>
              <a:rPr lang="en-US" sz="1900" u="sng" dirty="0">
                <a:effectLst/>
                <a:latin typeface="Segoe UI" panose="020B0502040204020203" pitchFamily="34" charset="0"/>
                <a:ea typeface="Calibri" panose="020F0502020204030204" pitchFamily="34" charset="0"/>
                <a:cs typeface="Times New Roman" panose="02020603050405020304" pitchFamily="18" charset="0"/>
                <a:hlinkClick r:id="rId7"/>
              </a:rPr>
              <a:t>Visual Studio Code</a:t>
            </a:r>
            <a:r>
              <a:rPr lang="en-US" sz="1900" dirty="0">
                <a:effectLst/>
                <a:latin typeface="Segoe UI" panose="020B0502040204020203" pitchFamily="34" charset="0"/>
                <a:ea typeface="Calibri" panose="020F0502020204030204" pitchFamily="34" charset="0"/>
                <a:cs typeface="Times New Roman" panose="02020603050405020304" pitchFamily="18" charset="0"/>
              </a:rPr>
              <a:t>: For external IDE development</a:t>
            </a:r>
          </a:p>
          <a:p>
            <a:pPr marL="0" marR="0">
              <a:lnSpc>
                <a:spcPct val="90000"/>
              </a:lnSpc>
              <a:spcBef>
                <a:spcPts val="0"/>
              </a:spcBef>
              <a:spcAft>
                <a:spcPts val="800"/>
              </a:spcAft>
            </a:pPr>
            <a:r>
              <a:rPr lang="en-US" sz="1900" dirty="0">
                <a:effectLst/>
                <a:latin typeface="Segoe UI" panose="020B0502040204020203" pitchFamily="34" charset="0"/>
                <a:ea typeface="Calibri" panose="020F0502020204030204" pitchFamily="34" charset="0"/>
                <a:cs typeface="Times New Roman" panose="02020603050405020304" pitchFamily="18" charset="0"/>
              </a:rPr>
              <a:t>YouTube:</a:t>
            </a:r>
          </a:p>
          <a:p>
            <a:pPr marL="342900" marR="0" lvl="0" indent="-342900">
              <a:lnSpc>
                <a:spcPct val="90000"/>
              </a:lnSpc>
              <a:spcBef>
                <a:spcPts val="0"/>
              </a:spcBef>
              <a:spcAft>
                <a:spcPts val="0"/>
              </a:spcAft>
              <a:buFont typeface="+mj-lt"/>
              <a:buAutoNum type="arabicPeriod"/>
            </a:pPr>
            <a:r>
              <a:rPr lang="en-US" sz="1900" u="sng" dirty="0" err="1">
                <a:effectLst/>
                <a:latin typeface="Segoe UI" panose="020B0502040204020203" pitchFamily="34" charset="0"/>
                <a:ea typeface="Calibri" panose="020F0502020204030204" pitchFamily="34" charset="0"/>
                <a:cs typeface="Times New Roman" panose="02020603050405020304" pitchFamily="18" charset="0"/>
                <a:hlinkClick r:id="rId8"/>
              </a:rPr>
              <a:t>GDQuest</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0"/>
              </a:spcAft>
              <a:buFont typeface="+mj-lt"/>
              <a:buAutoNum type="arabicPeriod"/>
            </a:pPr>
            <a:r>
              <a:rPr lang="en-US" sz="1900" u="sng" dirty="0" err="1">
                <a:effectLst/>
                <a:latin typeface="Segoe UI" panose="020B0502040204020203" pitchFamily="34" charset="0"/>
                <a:ea typeface="Calibri" panose="020F0502020204030204" pitchFamily="34" charset="0"/>
                <a:cs typeface="Times New Roman" panose="02020603050405020304" pitchFamily="18" charset="0"/>
                <a:hlinkClick r:id="rId9"/>
              </a:rPr>
              <a:t>BornCG</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Font typeface="+mj-lt"/>
              <a:buAutoNum type="arabicPeriod"/>
            </a:pPr>
            <a:r>
              <a:rPr lang="en-US" sz="1900" u="sng" dirty="0" err="1">
                <a:effectLst/>
                <a:latin typeface="Segoe UI" panose="020B0502040204020203" pitchFamily="34" charset="0"/>
                <a:ea typeface="Calibri" panose="020F0502020204030204" pitchFamily="34" charset="0"/>
                <a:cs typeface="Times New Roman" panose="02020603050405020304" pitchFamily="18" charset="0"/>
                <a:hlinkClick r:id="rId10"/>
              </a:rPr>
              <a:t>FinePointCGI</a:t>
            </a:r>
            <a:endParaRPr lang="en-US" sz="1900" dirty="0">
              <a:effectLst/>
              <a:latin typeface="Segoe UI" panose="020B0502040204020203" pitchFamily="34" charset="0"/>
              <a:ea typeface="Calibri" panose="020F0502020204030204" pitchFamily="34" charset="0"/>
              <a:cs typeface="Times New Roman" panose="02020603050405020304" pitchFamily="18" charset="0"/>
            </a:endParaRPr>
          </a:p>
          <a:p>
            <a:pPr marL="0" indent="0">
              <a:lnSpc>
                <a:spcPct val="90000"/>
              </a:lnSpc>
              <a:buNone/>
            </a:pPr>
            <a:endParaRPr lang="en-US" sz="1900" dirty="0"/>
          </a:p>
        </p:txBody>
      </p:sp>
    </p:spTree>
    <p:extLst>
      <p:ext uri="{BB962C8B-B14F-4D97-AF65-F5344CB8AC3E}">
        <p14:creationId xmlns:p14="http://schemas.microsoft.com/office/powerpoint/2010/main" val="398124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00E247F0-F2C2-CA34-190E-47F8AA3F0B55}"/>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dirty="0">
                <a:solidFill>
                  <a:schemeClr val="bg1"/>
                </a:solidFill>
              </a:rPr>
              <a:t>Questions?</a:t>
            </a:r>
          </a:p>
        </p:txBody>
      </p:sp>
      <p:cxnSp>
        <p:nvCxnSpPr>
          <p:cNvPr id="27" name="Straight Connector 26">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2591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F097-D373-ACD6-6C2C-EAB5307EBFF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4D4BF60-FCB1-199D-5297-9C325B72B928}"/>
              </a:ext>
            </a:extLst>
          </p:cNvPr>
          <p:cNvSpPr>
            <a:spLocks noGrp="1"/>
          </p:cNvSpPr>
          <p:nvPr>
            <p:ph idx="1"/>
          </p:nvPr>
        </p:nvSpPr>
        <p:spPr/>
        <p:txBody>
          <a:bodyPr>
            <a:normAutofit lnSpcReduction="10000"/>
          </a:bodyPr>
          <a:lstStyle/>
          <a:p>
            <a:r>
              <a:rPr lang="en-US" dirty="0"/>
              <a:t>Why a video game?</a:t>
            </a:r>
          </a:p>
          <a:p>
            <a:pPr lvl="1"/>
            <a:r>
              <a:rPr lang="en-US" dirty="0"/>
              <a:t>Personal history with videogames - Passion for computers</a:t>
            </a:r>
          </a:p>
          <a:p>
            <a:r>
              <a:rPr lang="en-US" dirty="0"/>
              <a:t>What I learned</a:t>
            </a:r>
          </a:p>
          <a:p>
            <a:r>
              <a:rPr lang="en-US" dirty="0"/>
              <a:t>What we accomplished</a:t>
            </a:r>
          </a:p>
          <a:p>
            <a:r>
              <a:rPr lang="en-US" dirty="0"/>
              <a:t>Conclusion</a:t>
            </a:r>
          </a:p>
          <a:p>
            <a:r>
              <a:rPr lang="en-US" dirty="0"/>
              <a:t>References</a:t>
            </a:r>
          </a:p>
          <a:p>
            <a:r>
              <a:rPr lang="en-US" dirty="0"/>
              <a:t>Questions</a:t>
            </a:r>
          </a:p>
          <a:p>
            <a:endParaRPr lang="en-US" dirty="0"/>
          </a:p>
        </p:txBody>
      </p:sp>
    </p:spTree>
    <p:extLst>
      <p:ext uri="{BB962C8B-B14F-4D97-AF65-F5344CB8AC3E}">
        <p14:creationId xmlns:p14="http://schemas.microsoft.com/office/powerpoint/2010/main" val="39423752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43104-F524-418A-A0E3-3146340AB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23E5CD5-3226-4DDD-97AC-81C8F40E09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8" name="Picture 17">
              <a:extLst>
                <a:ext uri="{FF2B5EF4-FFF2-40B4-BE49-F238E27FC236}">
                  <a16:creationId xmlns:a16="http://schemas.microsoft.com/office/drawing/2014/main" id="{858B6703-6BCA-4414-A7FC-BA111255B1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76826A85-B5BB-4A9B-819E-AF5A0B30A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8A6C787-E24E-48D0-AF26-F35E43180E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1" name="Picture 20">
              <a:extLst>
                <a:ext uri="{FF2B5EF4-FFF2-40B4-BE49-F238E27FC236}">
                  <a16:creationId xmlns:a16="http://schemas.microsoft.com/office/drawing/2014/main" id="{E55A8260-917C-4DAC-A284-2A6E124FC9E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590630E-9726-6757-9D4B-7EBEE0F39817}"/>
              </a:ext>
            </a:extLst>
          </p:cNvPr>
          <p:cNvSpPr>
            <a:spLocks noGrp="1"/>
          </p:cNvSpPr>
          <p:nvPr>
            <p:ph type="title"/>
          </p:nvPr>
        </p:nvSpPr>
        <p:spPr>
          <a:xfrm>
            <a:off x="4626508" y="982132"/>
            <a:ext cx="6270090" cy="1303867"/>
          </a:xfrm>
        </p:spPr>
        <p:txBody>
          <a:bodyPr>
            <a:normAutofit/>
          </a:bodyPr>
          <a:lstStyle/>
          <a:p>
            <a:r>
              <a:rPr lang="en-US" dirty="0"/>
              <a:t>Why a videogame?</a:t>
            </a:r>
          </a:p>
        </p:txBody>
      </p:sp>
      <p:sp>
        <p:nvSpPr>
          <p:cNvPr id="23" name="Rectangle 22">
            <a:extLst>
              <a:ext uri="{FF2B5EF4-FFF2-40B4-BE49-F238E27FC236}">
                <a16:creationId xmlns:a16="http://schemas.microsoft.com/office/drawing/2014/main" id="{B6ABA3F9-ECC4-45D8-8538-B7EEC4D2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72384" cy="453542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uple of people playing video games&#10;&#10;Description automatically generated with low confidence">
            <a:extLst>
              <a:ext uri="{FF2B5EF4-FFF2-40B4-BE49-F238E27FC236}">
                <a16:creationId xmlns:a16="http://schemas.microsoft.com/office/drawing/2014/main" id="{821E5F41-72C8-B142-D0B1-150B48C90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236" y="1311315"/>
            <a:ext cx="2743200" cy="2057400"/>
          </a:xfrm>
          <a:prstGeom prst="rect">
            <a:avLst/>
          </a:prstGeom>
        </p:spPr>
      </p:pic>
      <p:cxnSp>
        <p:nvCxnSpPr>
          <p:cNvPr id="25" name="Straight Connector 24">
            <a:extLst>
              <a:ext uri="{FF2B5EF4-FFF2-40B4-BE49-F238E27FC236}">
                <a16:creationId xmlns:a16="http://schemas.microsoft.com/office/drawing/2014/main" id="{420C8890-1E3E-474D-9D1E-D3E3062B61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4033" y="2400639"/>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descr="A picture containing person, indoor&#10;&#10;Description automatically generated">
            <a:extLst>
              <a:ext uri="{FF2B5EF4-FFF2-40B4-BE49-F238E27FC236}">
                <a16:creationId xmlns:a16="http://schemas.microsoft.com/office/drawing/2014/main" id="{2E99A85E-BA58-C3B6-CD18-FDCEE34939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355" y="3533309"/>
            <a:ext cx="2572962" cy="1929722"/>
          </a:xfrm>
          <a:prstGeom prst="rect">
            <a:avLst/>
          </a:prstGeom>
        </p:spPr>
      </p:pic>
      <p:sp>
        <p:nvSpPr>
          <p:cNvPr id="4" name="Content Placeholder 3">
            <a:extLst>
              <a:ext uri="{FF2B5EF4-FFF2-40B4-BE49-F238E27FC236}">
                <a16:creationId xmlns:a16="http://schemas.microsoft.com/office/drawing/2014/main" id="{18B8A2D2-4A25-A8A4-BAFD-A552B9057AF5}"/>
              </a:ext>
            </a:extLst>
          </p:cNvPr>
          <p:cNvSpPr>
            <a:spLocks noGrp="1"/>
          </p:cNvSpPr>
          <p:nvPr>
            <p:ph idx="1"/>
          </p:nvPr>
        </p:nvSpPr>
        <p:spPr>
          <a:xfrm>
            <a:off x="4631496" y="2556932"/>
            <a:ext cx="6260114" cy="3318936"/>
          </a:xfrm>
        </p:spPr>
        <p:txBody>
          <a:bodyPr>
            <a:normAutofit/>
          </a:bodyPr>
          <a:lstStyle/>
          <a:p>
            <a:r>
              <a:rPr lang="en-US" dirty="0"/>
              <a:t>I have always had a passion for videogames from an early age</a:t>
            </a:r>
          </a:p>
          <a:p>
            <a:r>
              <a:rPr lang="en-US" dirty="0"/>
              <a:t>I was always fascinated with computers and technology</a:t>
            </a:r>
          </a:p>
          <a:p>
            <a:endParaRPr lang="en-US" dirty="0"/>
          </a:p>
        </p:txBody>
      </p:sp>
    </p:spTree>
    <p:extLst>
      <p:ext uri="{BB962C8B-B14F-4D97-AF65-F5344CB8AC3E}">
        <p14:creationId xmlns:p14="http://schemas.microsoft.com/office/powerpoint/2010/main" val="2549723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36C5-B40A-6C48-1934-A467C5AFF3DF}"/>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What I learned</a:t>
            </a:r>
          </a:p>
        </p:txBody>
      </p:sp>
      <p:graphicFrame>
        <p:nvGraphicFramePr>
          <p:cNvPr id="5" name="Content Placeholder 2">
            <a:extLst>
              <a:ext uri="{FF2B5EF4-FFF2-40B4-BE49-F238E27FC236}">
                <a16:creationId xmlns:a16="http://schemas.microsoft.com/office/drawing/2014/main" id="{66BD61D4-A4F1-B01A-972B-BA01D7F183A2}"/>
              </a:ext>
            </a:extLst>
          </p:cNvPr>
          <p:cNvGraphicFramePr>
            <a:graphicFrameLocks noGrp="1"/>
          </p:cNvGraphicFramePr>
          <p:nvPr>
            <p:ph idx="1"/>
            <p:extLst>
              <p:ext uri="{D42A27DB-BD31-4B8C-83A1-F6EECF244321}">
                <p14:modId xmlns:p14="http://schemas.microsoft.com/office/powerpoint/2010/main" val="1221477106"/>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5762762"/>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6"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838BE444-C4C7-3078-A7CB-49C775EC257D}"/>
              </a:ext>
            </a:extLst>
          </p:cNvPr>
          <p:cNvSpPr>
            <a:spLocks noGrp="1"/>
          </p:cNvSpPr>
          <p:nvPr>
            <p:ph type="ctrTitle"/>
          </p:nvPr>
        </p:nvSpPr>
        <p:spPr>
          <a:xfrm>
            <a:off x="2692398" y="1871131"/>
            <a:ext cx="6815669" cy="1515533"/>
          </a:xfrm>
        </p:spPr>
        <p:txBody>
          <a:bodyPr>
            <a:normAutofit/>
          </a:bodyPr>
          <a:lstStyle/>
          <a:p>
            <a:r>
              <a:rPr lang="en-US">
                <a:solidFill>
                  <a:schemeClr val="bg1"/>
                </a:solidFill>
              </a:rPr>
              <a:t>What we accomplished</a:t>
            </a:r>
          </a:p>
        </p:txBody>
      </p:sp>
      <p:cxnSp>
        <p:nvCxnSpPr>
          <p:cNvPr id="19" name="Straight Connector 18">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832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1" name="Straight Connector 20">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3" name="Rectangle 22">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C23CF16-0683-ADA9-7703-07D599505A67}"/>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dirty="0">
                <a:solidFill>
                  <a:srgbClr val="262626"/>
                </a:solidFill>
              </a:rPr>
              <a:t>Design</a:t>
            </a:r>
          </a:p>
        </p:txBody>
      </p:sp>
      <p:cxnSp>
        <p:nvCxnSpPr>
          <p:cNvPr id="31" name="Straight Connector 30">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D9E3C153-0B08-665F-0B52-C93300C88993}"/>
              </a:ext>
            </a:extLst>
          </p:cNvPr>
          <p:cNvSpPr>
            <a:spLocks noGrp="1"/>
          </p:cNvSpPr>
          <p:nvPr>
            <p:ph type="body" sz="half" idx="2"/>
          </p:nvPr>
        </p:nvSpPr>
        <p:spPr>
          <a:xfrm>
            <a:off x="1295401" y="2493774"/>
            <a:ext cx="3660057" cy="3382094"/>
          </a:xfrm>
        </p:spPr>
        <p:txBody>
          <a:bodyPr vert="horz" lIns="91440" tIns="45720" rIns="91440" bIns="45720" rtlCol="0" anchor="t">
            <a:normAutofit/>
          </a:bodyPr>
          <a:lstStyle/>
          <a:p>
            <a:pPr algn="just"/>
            <a:r>
              <a:rPr lang="en-US" sz="1600" dirty="0">
                <a:solidFill>
                  <a:srgbClr val="262626"/>
                </a:solidFill>
              </a:rPr>
              <a:t>I started with a Trello board to jot down all the features I wanted to add. I then decided to organize them in order of importance and feasibility. I soon realized that I wanted to incorporate so many features I became overwhelmed. </a:t>
            </a:r>
          </a:p>
          <a:p>
            <a:pPr algn="just"/>
            <a:endParaRPr lang="en-US" sz="1600" dirty="0">
              <a:solidFill>
                <a:srgbClr val="262626"/>
              </a:solidFill>
            </a:endParaRPr>
          </a:p>
          <a:p>
            <a:pPr algn="just"/>
            <a:r>
              <a:rPr lang="en-US" sz="1600" dirty="0">
                <a:solidFill>
                  <a:srgbClr val="262626"/>
                </a:solidFill>
              </a:rPr>
              <a:t>*Example shown is sample from board</a:t>
            </a:r>
          </a:p>
        </p:txBody>
      </p:sp>
      <p:pic>
        <p:nvPicPr>
          <p:cNvPr id="10" name="Picture 9" descr="Graphical user interface, application&#10;&#10;Description automatically generated">
            <a:extLst>
              <a:ext uri="{FF2B5EF4-FFF2-40B4-BE49-F238E27FC236}">
                <a16:creationId xmlns:a16="http://schemas.microsoft.com/office/drawing/2014/main" id="{F70F0871-94AF-1C14-6799-4206F15B9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1588" y="982131"/>
            <a:ext cx="478362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5834227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E3DF7C-E1AB-CBE3-BD71-73552BDF6780}"/>
              </a:ext>
            </a:extLst>
          </p:cNvPr>
          <p:cNvSpPr>
            <a:spLocks noGrp="1"/>
          </p:cNvSpPr>
          <p:nvPr>
            <p:ph type="body" sz="half" idx="2"/>
          </p:nvPr>
        </p:nvSpPr>
        <p:spPr>
          <a:xfrm>
            <a:off x="2975092" y="1047742"/>
            <a:ext cx="6241816" cy="3538236"/>
          </a:xfrm>
        </p:spPr>
        <p:txBody>
          <a:bodyPr>
            <a:normAutofit/>
          </a:bodyPr>
          <a:lstStyle/>
          <a:p>
            <a:r>
              <a:rPr lang="en-US" sz="2000" dirty="0"/>
              <a:t>I eventually decided to make a Mario type 2D side scroller. It would encompass similar movement mechanics but would have a slightly different feel.</a:t>
            </a:r>
          </a:p>
        </p:txBody>
      </p:sp>
      <p:pic>
        <p:nvPicPr>
          <p:cNvPr id="6" name="walk and jump demo">
            <a:hlinkClick r:id="" action="ppaction://media"/>
            <a:extLst>
              <a:ext uri="{FF2B5EF4-FFF2-40B4-BE49-F238E27FC236}">
                <a16:creationId xmlns:a16="http://schemas.microsoft.com/office/drawing/2014/main" id="{8F456667-7A37-A7FA-EA37-0A2424623F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9848" b="20347"/>
          <a:stretch/>
        </p:blipFill>
        <p:spPr>
          <a:xfrm>
            <a:off x="3512819" y="2783840"/>
            <a:ext cx="5166361" cy="2684780"/>
          </a:xfrm>
          <a:prstGeom prst="rect">
            <a:avLst/>
          </a:prstGeom>
        </p:spPr>
      </p:pic>
    </p:spTree>
    <p:extLst>
      <p:ext uri="{BB962C8B-B14F-4D97-AF65-F5344CB8AC3E}">
        <p14:creationId xmlns:p14="http://schemas.microsoft.com/office/powerpoint/2010/main" val="2609549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E3DF7C-E1AB-CBE3-BD71-73552BDF6780}"/>
              </a:ext>
            </a:extLst>
          </p:cNvPr>
          <p:cNvSpPr>
            <a:spLocks noGrp="1"/>
          </p:cNvSpPr>
          <p:nvPr>
            <p:ph type="body" sz="half" idx="2"/>
          </p:nvPr>
        </p:nvSpPr>
        <p:spPr>
          <a:xfrm>
            <a:off x="2975092" y="767640"/>
            <a:ext cx="6241816" cy="1416267"/>
          </a:xfrm>
        </p:spPr>
        <p:txBody>
          <a:bodyPr>
            <a:normAutofit/>
          </a:bodyPr>
          <a:lstStyle/>
          <a:p>
            <a:r>
              <a:rPr lang="en-US" sz="2000" dirty="0"/>
              <a:t>After creating the basic movement of the character, I decided to add an enemy. The enemy uses ray casting to tell if it is touching a wall or if it is about to fall and adjust accordingly.</a:t>
            </a:r>
          </a:p>
        </p:txBody>
      </p:sp>
      <p:pic>
        <p:nvPicPr>
          <p:cNvPr id="2" name="robot walk_Trim">
            <a:hlinkClick r:id="" action="ppaction://media"/>
            <a:extLst>
              <a:ext uri="{FF2B5EF4-FFF2-40B4-BE49-F238E27FC236}">
                <a16:creationId xmlns:a16="http://schemas.microsoft.com/office/drawing/2014/main" id="{525AB178-05C2-12D1-AE9D-82E4E50EEF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 r="20682" b="20618"/>
          <a:stretch/>
        </p:blipFill>
        <p:spPr>
          <a:xfrm>
            <a:off x="2598825" y="2092800"/>
            <a:ext cx="6994350" cy="4112969"/>
          </a:xfrm>
          <a:prstGeom prst="rect">
            <a:avLst/>
          </a:prstGeom>
        </p:spPr>
      </p:pic>
    </p:spTree>
    <p:extLst>
      <p:ext uri="{BB962C8B-B14F-4D97-AF65-F5344CB8AC3E}">
        <p14:creationId xmlns:p14="http://schemas.microsoft.com/office/powerpoint/2010/main" val="40206458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E3DF7C-E1AB-CBE3-BD71-73552BDF6780}"/>
              </a:ext>
            </a:extLst>
          </p:cNvPr>
          <p:cNvSpPr>
            <a:spLocks noGrp="1"/>
          </p:cNvSpPr>
          <p:nvPr>
            <p:ph type="body" sz="half" idx="2"/>
          </p:nvPr>
        </p:nvSpPr>
        <p:spPr>
          <a:xfrm>
            <a:off x="2975092" y="1047742"/>
            <a:ext cx="6241816" cy="3538236"/>
          </a:xfrm>
        </p:spPr>
        <p:txBody>
          <a:bodyPr>
            <a:normAutofit/>
          </a:bodyPr>
          <a:lstStyle/>
          <a:p>
            <a:r>
              <a:rPr lang="en-US" sz="2000" dirty="0"/>
              <a:t>Items naturally came next, and I added a coin that when collided with removes the coin from the scene</a:t>
            </a:r>
          </a:p>
        </p:txBody>
      </p:sp>
      <p:pic>
        <p:nvPicPr>
          <p:cNvPr id="3" name="Coin collection_Trim">
            <a:hlinkClick r:id="" action="ppaction://media"/>
            <a:extLst>
              <a:ext uri="{FF2B5EF4-FFF2-40B4-BE49-F238E27FC236}">
                <a16:creationId xmlns:a16="http://schemas.microsoft.com/office/drawing/2014/main" id="{9F59CA75-841A-5CF1-F9C1-9C09274A43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0068" b="19734"/>
          <a:stretch/>
        </p:blipFill>
        <p:spPr>
          <a:xfrm>
            <a:off x="2932827" y="1871981"/>
            <a:ext cx="6326346" cy="3732686"/>
          </a:xfrm>
          <a:prstGeom prst="rect">
            <a:avLst/>
          </a:prstGeom>
        </p:spPr>
      </p:pic>
    </p:spTree>
    <p:extLst>
      <p:ext uri="{BB962C8B-B14F-4D97-AF65-F5344CB8AC3E}">
        <p14:creationId xmlns:p14="http://schemas.microsoft.com/office/powerpoint/2010/main" val="1120693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156</TotalTime>
  <Words>447</Words>
  <Application>Microsoft Office PowerPoint</Application>
  <PresentationFormat>Widescreen</PresentationFormat>
  <Paragraphs>44</Paragraphs>
  <Slides>13</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Garamond</vt:lpstr>
      <vt:lpstr>Lato</vt:lpstr>
      <vt:lpstr>Segoe UI</vt:lpstr>
      <vt:lpstr>Segoe UI Light</vt:lpstr>
      <vt:lpstr>Organic</vt:lpstr>
      <vt:lpstr>PowerPoint Presentation</vt:lpstr>
      <vt:lpstr>Outline</vt:lpstr>
      <vt:lpstr>Why a videogame?</vt:lpstr>
      <vt:lpstr>What I learned</vt:lpstr>
      <vt:lpstr>What we accomplished</vt:lpstr>
      <vt:lpstr>Design</vt:lpstr>
      <vt:lpstr>PowerPoint Presentation</vt:lpstr>
      <vt:lpstr>PowerPoint Presentation</vt:lpstr>
      <vt:lpstr>PowerPoint Presentation</vt:lpstr>
      <vt:lpstr>PowerPoint Presentation</vt:lpstr>
      <vt:lpstr>Conclusion</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Johnathan Webster</dc:creator>
  <cp:lastModifiedBy>Johnathan Webster</cp:lastModifiedBy>
  <cp:revision>1</cp:revision>
  <dcterms:created xsi:type="dcterms:W3CDTF">2022-11-10T17:42:02Z</dcterms:created>
  <dcterms:modified xsi:type="dcterms:W3CDTF">2022-11-11T16:17:27Z</dcterms:modified>
</cp:coreProperties>
</file>